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75" r:id="rId3"/>
    <p:sldId id="278" r:id="rId4"/>
    <p:sldId id="274" r:id="rId5"/>
    <p:sldId id="276" r:id="rId6"/>
    <p:sldId id="277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2" y="-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D08420-0761-BE43-AF47-00C44A78E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0C66BD-3258-CF45-A766-19298EC2AF77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8FA7F-9EFC-9844-B50B-046DA34C44BE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EE558C-CD77-E041-9277-3408337ADCCE}" type="slidenum">
              <a:rPr lang="en-US"/>
              <a:pPr/>
              <a:t>3</a:t>
            </a:fld>
            <a:endParaRPr lang="en-US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A43AA5-0FFA-4F4E-93DE-ED0030BBD664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56312-F414-E748-9ADB-41EAD3E415FB}" type="slidenum">
              <a:rPr lang="en-US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BEFF28-B32A-5240-A7A1-6172F720CC18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189DF-80CB-4742-83B3-4EB272201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93640-19BC-254C-8C74-7C4D41B7F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765E3-E1F8-574D-A5BD-98D27F7F5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B9F74-B59F-2A41-A093-EF2885FE8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BFC8F-7E89-214B-BFFB-25B2E318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0B695-80BB-7B43-A65C-C634461D95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C6EA-A088-5B41-92F4-359B17502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D11C0-A820-D24B-9889-5F1A87888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78FC0-633B-3444-B9F3-48061EDD3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896E5-2AA6-8E40-ACE6-284A0994F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F149-C5BE-1940-8BC8-6EAB865B6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8C3AB02-D745-6642-81B4-E0F14DC2E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/>
              <a:t>CHEM 304 – 2/3/12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914400"/>
            <a:ext cx="84582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I.B. Stratospheric chemistry: Ozone</a:t>
            </a:r>
          </a:p>
          <a:p>
            <a:pPr marL="812800" indent="-812800" algn="l" eaLnBrk="1" hangingPunct="1"/>
            <a:r>
              <a:rPr lang="en-US" dirty="0"/>
              <a:t>	- History and observations</a:t>
            </a:r>
          </a:p>
          <a:p>
            <a:pPr marL="812800" indent="-812800" algn="l" eaLnBrk="1" hangingPunct="1"/>
            <a:r>
              <a:rPr lang="en-US" dirty="0"/>
              <a:t>	- The Chapman Mechanism</a:t>
            </a:r>
          </a:p>
          <a:p>
            <a:pPr marL="812800" indent="-812800" algn="l" eaLnBrk="1" hangingPunct="1"/>
            <a:r>
              <a:rPr lang="en-US" dirty="0"/>
              <a:t>	     (Embedded Fundamentals)</a:t>
            </a:r>
          </a:p>
          <a:p>
            <a:pPr marL="812800" indent="-812800" algn="l" eaLnBrk="1" hangingPunct="1"/>
            <a:r>
              <a:rPr lang="en-US" dirty="0"/>
              <a:t>	- Chemical Kinetics</a:t>
            </a:r>
          </a:p>
          <a:p>
            <a:pPr marL="812800" indent="-812800" algn="l" eaLnBrk="1" hangingPunct="1"/>
            <a:r>
              <a:rPr lang="en-US" dirty="0"/>
              <a:t>			- Rate Laws &amp; Rates</a:t>
            </a:r>
          </a:p>
          <a:p>
            <a:pPr marL="812800" indent="-812800" algn="l" eaLnBrk="1" hangingPunct="1"/>
            <a:r>
              <a:rPr lang="en-US" dirty="0"/>
              <a:t>			</a:t>
            </a:r>
          </a:p>
          <a:p>
            <a:pPr marL="812800" indent="-812800" algn="l" eaLnBrk="1" hangingPunct="1"/>
            <a:r>
              <a:rPr lang="en-US" dirty="0"/>
              <a:t>&gt; READ CH 1</a:t>
            </a:r>
          </a:p>
          <a:p>
            <a:pPr marL="812800" indent="-812800" algn="l" eaLnBrk="1" hangingPunct="1"/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&gt; Quiz 1</a:t>
            </a:r>
            <a:r>
              <a:rPr lang="en-US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TODAY</a:t>
            </a:r>
            <a:r>
              <a:rPr lang="en-US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sz="3200"/>
              <a:t>Stratospheric Chemistry: </a:t>
            </a:r>
            <a:br>
              <a:rPr lang="en-US" sz="3200"/>
            </a:br>
            <a:r>
              <a:rPr lang="en-US" sz="3200"/>
              <a:t>O</a:t>
            </a:r>
            <a:r>
              <a:rPr lang="en-US" sz="3200" baseline="-25000"/>
              <a:t>3</a:t>
            </a:r>
            <a:r>
              <a:rPr lang="en-US" sz="3200"/>
              <a:t> is the point here…</a:t>
            </a:r>
            <a:endParaRPr lang="en-US"/>
          </a:p>
        </p:txBody>
      </p:sp>
      <p:pic>
        <p:nvPicPr>
          <p:cNvPr id="16387" name="Picture 3" descr="O3_hartle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752600"/>
            <a:ext cx="41910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228600" y="5189538"/>
            <a:ext cx="8737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There are three ATM functions of O</a:t>
            </a:r>
            <a:r>
              <a:rPr lang="en-US" baseline="-25000"/>
              <a:t>3</a:t>
            </a:r>
            <a:r>
              <a:rPr lang="en-US"/>
              <a:t>: </a:t>
            </a:r>
          </a:p>
          <a:p>
            <a:r>
              <a:rPr lang="en-US"/>
              <a:t>1) UV filter, 2) Heats the stratosphere, 3) tropospheric pollutant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eaLnBrk="1" hangingPunct="1"/>
            <a:r>
              <a:rPr lang="en-US" sz="3200"/>
              <a:t>Brief Ozone History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1840 - Discovered by Sch</a:t>
            </a:r>
            <a:r>
              <a:rPr lang="en-US" altLang="ja-JP"/>
              <a:t>önbein</a:t>
            </a:r>
            <a:br>
              <a:rPr lang="en-US" altLang="ja-JP"/>
            </a:br>
            <a:r>
              <a:rPr lang="en-US" altLang="ja-JP"/>
              <a:t>- </a:t>
            </a:r>
            <a:r>
              <a:rPr lang="en-US"/>
              <a:t>(Oziene = “to smell”)</a:t>
            </a:r>
            <a:endParaRPr lang="en-US" altLang="ja-JP"/>
          </a:p>
          <a:p>
            <a:pPr eaLnBrk="1" hangingPunct="1"/>
            <a:r>
              <a:rPr lang="en-US"/>
              <a:t>1881 - Hartley - main UV Band</a:t>
            </a:r>
          </a:p>
          <a:p>
            <a:pPr eaLnBrk="1" hangingPunct="1"/>
            <a:r>
              <a:rPr lang="en-US"/>
              <a:t>1930 - Chapman - “layer chemistry” </a:t>
            </a:r>
          </a:p>
          <a:p>
            <a:pPr eaLnBrk="1" hangingPunct="1"/>
            <a:r>
              <a:rPr lang="en-US"/>
              <a:t>1931 - Dobson - measured column thickness (1 D.U. = 0.01 mm)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The Ozone “Layer” - it is not a “layer”</a:t>
            </a:r>
            <a:endParaRPr lang="en-US"/>
          </a:p>
        </p:txBody>
      </p:sp>
      <p:pic>
        <p:nvPicPr>
          <p:cNvPr id="20483" name="Picture 3" descr="ozone_layer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219200"/>
            <a:ext cx="381793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1676400"/>
            <a:ext cx="37719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077200" cy="1371600"/>
          </a:xfrm>
        </p:spPr>
        <p:txBody>
          <a:bodyPr/>
          <a:lstStyle/>
          <a:p>
            <a:pPr eaLnBrk="1" hangingPunct="1"/>
            <a:r>
              <a:rPr lang="en-US" sz="3200"/>
              <a:t>O</a:t>
            </a:r>
            <a:r>
              <a:rPr lang="en-US" sz="3200" baseline="-25000"/>
              <a:t>3</a:t>
            </a:r>
            <a:r>
              <a:rPr lang="en-US" sz="3200"/>
              <a:t> is a UV Filter: </a:t>
            </a:r>
            <a:br>
              <a:rPr lang="en-US" sz="3200"/>
            </a:br>
            <a:r>
              <a:rPr lang="en-US" sz="3200"/>
              <a:t>Hartley band protects biological organisms</a:t>
            </a:r>
            <a:endParaRPr lang="en-US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5715000" y="2590800"/>
            <a:ext cx="1143000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Threshold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wavelength</a:t>
            </a:r>
          </a:p>
        </p:txBody>
      </p:sp>
      <p:pic>
        <p:nvPicPr>
          <p:cNvPr id="22532" name="Picture 4" descr="ozone_action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828800"/>
            <a:ext cx="434975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3" descr="O3_hartle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438400"/>
            <a:ext cx="41910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O</a:t>
            </a:r>
            <a:r>
              <a:rPr lang="en-US" sz="3200" baseline="-25000"/>
              <a:t>3</a:t>
            </a:r>
            <a:r>
              <a:rPr lang="en-US" sz="3200"/>
              <a:t> Heats the Stratosphere</a:t>
            </a:r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0100" y="1231900"/>
            <a:ext cx="37719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464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O</a:t>
            </a:r>
            <a:r>
              <a:rPr lang="en-US" baseline="-25000"/>
              <a:t>3</a:t>
            </a:r>
            <a:r>
              <a:rPr lang="en-US"/>
              <a:t> + h</a:t>
            </a:r>
            <a:r>
              <a:rPr lang="en-US">
                <a:latin typeface="Symbol" charset="2"/>
                <a:sym typeface="Symbol" charset="2"/>
              </a:rPr>
              <a:t></a:t>
            </a:r>
            <a:r>
              <a:rPr lang="en-US"/>
              <a:t>  —&gt;   O</a:t>
            </a:r>
            <a:r>
              <a:rPr lang="en-US" baseline="-25000"/>
              <a:t>2</a:t>
            </a:r>
            <a:r>
              <a:rPr lang="en-US"/>
              <a:t>  +  O </a:t>
            </a:r>
          </a:p>
          <a:p>
            <a:r>
              <a:rPr lang="en-US"/>
              <a:t>O</a:t>
            </a:r>
            <a:r>
              <a:rPr lang="en-US" baseline="-25000"/>
              <a:t>2</a:t>
            </a:r>
            <a:r>
              <a:rPr lang="en-US"/>
              <a:t>  +  O —&gt;  O</a:t>
            </a:r>
            <a:r>
              <a:rPr lang="en-US" baseline="-25000"/>
              <a:t>3</a:t>
            </a:r>
            <a:r>
              <a:rPr lang="en-US"/>
              <a:t> + </a:t>
            </a:r>
            <a:r>
              <a:rPr lang="en-US">
                <a:solidFill>
                  <a:schemeClr val="hlink"/>
                </a:solidFill>
              </a:rPr>
              <a:t>heat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191</Words>
  <Application>Microsoft Macintosh PowerPoint</Application>
  <PresentationFormat>On-screen Show (4:3)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Symbol</vt:lpstr>
      <vt:lpstr>Blank Presentation</vt:lpstr>
      <vt:lpstr>CHEM 304 – 2/3/12</vt:lpstr>
      <vt:lpstr>Stratospheric Chemistry:  O3 is the point here…</vt:lpstr>
      <vt:lpstr>Brief Ozone History</vt:lpstr>
      <vt:lpstr>The Ozone “Layer” - it is not a “layer”</vt:lpstr>
      <vt:lpstr>O3 is a UV Filter:  Hartley band protects biological organisms</vt:lpstr>
      <vt:lpstr>O3 Heats the Stratosphere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34</cp:revision>
  <dcterms:created xsi:type="dcterms:W3CDTF">2012-02-08T16:30:57Z</dcterms:created>
  <dcterms:modified xsi:type="dcterms:W3CDTF">2012-02-08T16:33:35Z</dcterms:modified>
</cp:coreProperties>
</file>