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282" autoAdjust="0"/>
  </p:normalViewPr>
  <p:slideViewPr>
    <p:cSldViewPr>
      <p:cViewPr varScale="1">
        <p:scale>
          <a:sx n="84" d="100"/>
          <a:sy n="84" d="100"/>
        </p:scale>
        <p:origin x="-120" y="-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06CF64-668E-E347-8143-FF3BBB4105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AB291D-93B7-1D46-B2D6-A699F156FAE8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C0BA98-0D99-3145-9C58-DCA92CB88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779E75-488D-0841-BDC5-34F510C0D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18FFB5-CEBB-0D45-8980-40B771482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64AF58C-47BD-3B48-9596-08A6868FB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3E75AE-778A-4C4C-A2F0-253EC05A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B13455-531C-674B-9025-42233F1D5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68D6E7-2FFC-AA4F-8E45-22BE330D8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C9A702-6100-7B41-8117-28B6A5056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C42905-E1F2-8040-BE86-9C0B5D9631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E93F26-E009-4941-891A-2A89A46D6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A01AA3-C273-4C47-9FB9-4950B0A16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A59F62-6420-9945-BB3F-8AFC69F168B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r>
              <a:rPr lang="en-US" sz="3600" dirty="0"/>
              <a:t>CHEM 304</a:t>
            </a:r>
            <a:r>
              <a:rPr lang="en-US" sz="3600" dirty="0" smtClean="0"/>
              <a:t> – </a:t>
            </a:r>
            <a:r>
              <a:rPr lang="en-US" sz="3600" dirty="0"/>
              <a:t>5</a:t>
            </a:r>
            <a:r>
              <a:rPr lang="en-US" sz="3600" dirty="0" smtClean="0"/>
              <a:t>/4/12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838200"/>
            <a:ext cx="8305800" cy="5410200"/>
          </a:xfrm>
        </p:spPr>
        <p:txBody>
          <a:bodyPr/>
          <a:lstStyle/>
          <a:p>
            <a:pPr marL="407988" indent="-407988" algn="l"/>
            <a:r>
              <a:rPr lang="en-US" dirty="0" smtClean="0"/>
              <a:t>IV: Toxic	Substances</a:t>
            </a:r>
          </a:p>
          <a:p>
            <a:pPr marL="407988" indent="-407988" algn="l"/>
            <a:r>
              <a:rPr lang="en-US" dirty="0" smtClean="0"/>
              <a:t>	- Metals: Hg, </a:t>
            </a:r>
            <a:r>
              <a:rPr lang="en-US" dirty="0" err="1" smtClean="0"/>
              <a:t>Pb</a:t>
            </a:r>
            <a:r>
              <a:rPr lang="en-US" dirty="0" smtClean="0"/>
              <a:t>, (</a:t>
            </a:r>
            <a:r>
              <a:rPr lang="en-US" dirty="0" err="1" smtClean="0"/>
              <a:t>Cd</a:t>
            </a:r>
            <a:r>
              <a:rPr lang="en-US" dirty="0" smtClean="0"/>
              <a:t>, As)</a:t>
            </a:r>
          </a:p>
          <a:p>
            <a:pPr marL="407988" indent="-407988" algn="l"/>
            <a:r>
              <a:rPr lang="en-US" dirty="0" smtClean="0"/>
              <a:t>	</a:t>
            </a:r>
          </a:p>
          <a:p>
            <a:pPr marL="407988" indent="-407988" algn="l">
              <a:buFont typeface="Wingdings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Read Chapter 15</a:t>
            </a:r>
          </a:p>
          <a:p>
            <a:pPr marL="407988" indent="-407988" algn="l">
              <a:buFont typeface="Wingdings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EXAM</a:t>
            </a:r>
            <a:r>
              <a:rPr lang="en-US" dirty="0" smtClean="0">
                <a:solidFill>
                  <a:srgbClr val="FFFF00"/>
                </a:solidFill>
              </a:rPr>
              <a:t> F ?</a:t>
            </a:r>
            <a:endParaRPr lang="en-US" dirty="0" smtClean="0">
              <a:solidFill>
                <a:srgbClr val="FFFF00"/>
              </a:solidFill>
            </a:endParaRPr>
          </a:p>
          <a:p>
            <a:pPr marL="407988" indent="-407988" algn="l">
              <a:buFont typeface="Wingdings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REV SESSION</a:t>
            </a:r>
            <a:r>
              <a:rPr lang="en-US" dirty="0" smtClean="0">
                <a:solidFill>
                  <a:srgbClr val="FFFF00"/>
                </a:solidFill>
              </a:rPr>
              <a:t> W ?</a:t>
            </a:r>
            <a:endParaRPr lang="en-US" smtClean="0">
              <a:solidFill>
                <a:srgbClr val="FFFF00"/>
              </a:solidFill>
            </a:endParaRPr>
          </a:p>
          <a:p>
            <a:pPr marL="407988" indent="-407988" algn="l">
              <a:buFont typeface="Wingdings" charset="2"/>
              <a:buChar char="Ø"/>
            </a:pPr>
            <a:r>
              <a:rPr lang="en-US" smtClean="0">
                <a:solidFill>
                  <a:srgbClr val="FFFF00"/>
                </a:solidFill>
              </a:rPr>
              <a:t>QUIZ </a:t>
            </a:r>
            <a:r>
              <a:rPr lang="en-US" dirty="0" smtClean="0">
                <a:solidFill>
                  <a:srgbClr val="FFFF00"/>
                </a:solidFill>
              </a:rPr>
              <a:t>5 TODAY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metal_tox000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457200" y="381000"/>
            <a:ext cx="6400800" cy="6186488"/>
          </a:xfrm>
          <a:prstGeom prst="rect">
            <a:avLst/>
          </a:prstGeom>
          <a:noFill/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7086600" y="838200"/>
            <a:ext cx="160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LD50:</a:t>
            </a:r>
          </a:p>
          <a:p>
            <a:r>
              <a:rPr lang="en-US"/>
              <a:t>Dose that kills 50% of those exposed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g_cycle0001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685800" y="533400"/>
            <a:ext cx="7315200" cy="588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g_acidity"/>
          <p:cNvPicPr>
            <a:picLocks noChangeAspect="1" noChangeArrowheads="1"/>
          </p:cNvPicPr>
          <p:nvPr/>
        </p:nvPicPr>
        <p:blipFill>
          <a:blip r:embed="rId2">
            <a:lum bright="-22000" contrast="30000"/>
          </a:blip>
          <a:srcRect/>
          <a:stretch>
            <a:fillRect/>
          </a:stretch>
        </p:blipFill>
        <p:spPr bwMode="auto">
          <a:xfrm rot="-5400000">
            <a:off x="2469356" y="-1478756"/>
            <a:ext cx="4357688" cy="7924800"/>
          </a:xfrm>
          <a:prstGeom prst="rect">
            <a:avLst/>
          </a:prstGeom>
          <a:noFill/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838200" y="510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Why does acidity increase Hg concentration in fish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g_walleye0001"/>
          <p:cNvPicPr>
            <a:picLocks noChangeAspect="1" noChangeArrowheads="1"/>
          </p:cNvPicPr>
          <p:nvPr/>
        </p:nvPicPr>
        <p:blipFill>
          <a:blip r:embed="rId2">
            <a:lum bright="-22000" contrast="18000"/>
          </a:blip>
          <a:srcRect/>
          <a:stretch>
            <a:fillRect/>
          </a:stretch>
        </p:blipFill>
        <p:spPr bwMode="auto">
          <a:xfrm>
            <a:off x="152400" y="457200"/>
            <a:ext cx="4795838" cy="5791200"/>
          </a:xfrm>
          <a:prstGeom prst="rect">
            <a:avLst/>
          </a:prstGeom>
          <a:noFill/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5334000" y="1143000"/>
            <a:ext cx="33686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Due to: </a:t>
            </a:r>
          </a:p>
          <a:p>
            <a:endParaRPr lang="en-US"/>
          </a:p>
          <a:p>
            <a:r>
              <a:rPr lang="en-US"/>
              <a:t>1)controls on waste incinerators and </a:t>
            </a:r>
            <a:br>
              <a:rPr lang="en-US"/>
            </a:br>
            <a:endParaRPr lang="en-US"/>
          </a:p>
          <a:p>
            <a:r>
              <a:rPr lang="en-US"/>
              <a:t>2) removal of batteries from solid waste stream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ead_history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399"/>
            <a:ext cx="8001000" cy="58482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80</Words>
  <Application>Microsoft Macintosh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Blank Presentation</vt:lpstr>
      <vt:lpstr>CHEM 304 – 5/4/12 </vt:lpstr>
      <vt:lpstr>Slide 2</vt:lpstr>
      <vt:lpstr>Slide 3</vt:lpstr>
      <vt:lpstr>Slide 4</vt:lpstr>
      <vt:lpstr>Slide 5</vt:lpstr>
      <vt:lpstr>Slide 6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85</cp:revision>
  <dcterms:created xsi:type="dcterms:W3CDTF">2012-05-04T17:50:22Z</dcterms:created>
  <dcterms:modified xsi:type="dcterms:W3CDTF">2012-05-04T17:51:12Z</dcterms:modified>
</cp:coreProperties>
</file>