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Default Extension="doc" ContentType="application/msword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Default Extension="vml" ContentType="application/vnd.openxmlformats-officedocument.vmlDrawing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58" r:id="rId4"/>
    <p:sldId id="264" r:id="rId5"/>
    <p:sldId id="267" r:id="rId6"/>
    <p:sldId id="268" r:id="rId7"/>
    <p:sldId id="266" r:id="rId8"/>
    <p:sldId id="265" r:id="rId9"/>
    <p:sldId id="263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2787"/>
    <p:restoredTop sz="90282" autoAdjust="0"/>
  </p:normalViewPr>
  <p:slideViewPr>
    <p:cSldViewPr>
      <p:cViewPr varScale="1">
        <p:scale>
          <a:sx n="84" d="100"/>
          <a:sy n="84" d="100"/>
        </p:scale>
        <p:origin x="-120" y="-1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06CF64-668E-E347-8143-FF3BBB4105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AB291D-93B7-1D46-B2D6-A699F156FAE8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EC0BA98-0D99-3145-9C58-DCA92CB881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779E75-488D-0841-BDC5-34F510C0DC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C18FFB5-CEBB-0D45-8980-40B7714827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64AF58C-47BD-3B48-9596-08A6868FB7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93E75AE-778A-4C4C-A2F0-253EC05ADA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3B13455-531C-674B-9025-42233F1D5B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B68D6E7-2FFC-AA4F-8E45-22BE330D80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C9A702-6100-7B41-8117-28B6A50561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C42905-E1F2-8040-BE86-9C0B5D9631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E93F26-E009-4941-891A-2A89A46D61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4A01AA3-C273-4C47-9FB9-4950B0A165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7A59F62-6420-9945-BB3F-8AFC69F168B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Word_97_-_2004_Document1.doc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76200"/>
            <a:ext cx="7772400" cy="838200"/>
          </a:xfrm>
        </p:spPr>
        <p:txBody>
          <a:bodyPr/>
          <a:lstStyle/>
          <a:p>
            <a:r>
              <a:rPr lang="en-US" sz="3600" dirty="0"/>
              <a:t>CHEM 304</a:t>
            </a:r>
            <a:r>
              <a:rPr lang="en-US" sz="3600" dirty="0" smtClean="0"/>
              <a:t> – </a:t>
            </a:r>
            <a:r>
              <a:rPr lang="en-US" sz="3600" dirty="0"/>
              <a:t>4</a:t>
            </a:r>
            <a:r>
              <a:rPr lang="en-US" sz="3600" dirty="0" smtClean="0"/>
              <a:t>/30/12 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838200"/>
            <a:ext cx="8305800" cy="5410200"/>
          </a:xfrm>
        </p:spPr>
        <p:txBody>
          <a:bodyPr/>
          <a:lstStyle/>
          <a:p>
            <a:pPr marL="407988" indent="-407988" algn="l"/>
            <a:r>
              <a:rPr lang="en-US" dirty="0" smtClean="0"/>
              <a:t>III. </a:t>
            </a:r>
            <a:r>
              <a:rPr lang="en-US" dirty="0"/>
              <a:t>Water </a:t>
            </a:r>
            <a:r>
              <a:rPr lang="en-US" dirty="0" smtClean="0"/>
              <a:t>Chemistry - Case Studies:</a:t>
            </a:r>
          </a:p>
          <a:p>
            <a:pPr marL="407988" indent="-407988" algn="l"/>
            <a:r>
              <a:rPr lang="en-US" dirty="0" smtClean="0"/>
              <a:t>		- Lakes: </a:t>
            </a:r>
          </a:p>
          <a:p>
            <a:pPr marL="407988" indent="-407988" algn="l"/>
            <a:r>
              <a:rPr lang="en-US" dirty="0" smtClean="0"/>
              <a:t>			- Stratification</a:t>
            </a:r>
          </a:p>
          <a:p>
            <a:pPr marL="407988" indent="-407988" algn="l"/>
            <a:r>
              <a:rPr lang="en-US" dirty="0" smtClean="0"/>
              <a:t>			-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smtClean="0"/>
              <a:t>uthrophication</a:t>
            </a:r>
            <a:r>
              <a:rPr lang="en-US" dirty="0" smtClean="0"/>
              <a:t> </a:t>
            </a:r>
            <a:r>
              <a:rPr lang="en-US" dirty="0" smtClean="0"/>
              <a:t>(CH14, p.640) </a:t>
            </a:r>
          </a:p>
          <a:p>
            <a:pPr marL="407988" indent="-407988" algn="l"/>
            <a:r>
              <a:rPr lang="en-US" dirty="0" smtClean="0"/>
              <a:t>		- Acid Mine Drainage	</a:t>
            </a:r>
          </a:p>
          <a:p>
            <a:pPr marL="407988" indent="-407988" algn="l"/>
            <a:r>
              <a:rPr lang="en-US" dirty="0" smtClean="0"/>
              <a:t>		- Toxicity of Acid Rain: Al (CH4, p.153)</a:t>
            </a:r>
          </a:p>
          <a:p>
            <a:pPr marL="407988" indent="-407988" algn="l"/>
            <a:r>
              <a:rPr lang="en-US" dirty="0" smtClean="0"/>
              <a:t>		- CO</a:t>
            </a:r>
            <a:r>
              <a:rPr lang="en-US" baseline="-25000" dirty="0" smtClean="0"/>
              <a:t>2</a:t>
            </a:r>
            <a:r>
              <a:rPr lang="en-US" dirty="0" smtClean="0"/>
              <a:t> and Ocean pH</a:t>
            </a:r>
          </a:p>
          <a:p>
            <a:pPr marL="407988" indent="-407988" algn="l"/>
            <a:r>
              <a:rPr lang="en-US" dirty="0" smtClean="0">
                <a:solidFill>
                  <a:srgbClr val="FFFF00"/>
                </a:solidFill>
              </a:rPr>
              <a:t>&gt; Read Chapter 13 and ^ stuff</a:t>
            </a:r>
          </a:p>
          <a:p>
            <a:pPr marL="407988" indent="-407988" algn="l"/>
            <a:r>
              <a:rPr lang="en-US" dirty="0" smtClean="0">
                <a:solidFill>
                  <a:srgbClr val="FFFF00"/>
                </a:solidFill>
              </a:rPr>
              <a:t>&gt; Quiz 5 (last one) F</a:t>
            </a:r>
          </a:p>
          <a:p>
            <a:pPr marL="407988" indent="-407988" algn="l"/>
            <a:r>
              <a:rPr lang="en-US" dirty="0" smtClean="0">
                <a:solidFill>
                  <a:srgbClr val="FFFF00"/>
                </a:solidFill>
              </a:rPr>
              <a:t>	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838200" y="457200"/>
          <a:ext cx="6858000" cy="5900738"/>
        </p:xfrm>
        <a:graphic>
          <a:graphicData uri="http://schemas.openxmlformats.org/presentationml/2006/ole">
            <p:oleObj spid="_x0000_s76802" name="Document" r:id="rId3" imgW="5093208" imgH="4383024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O3species0001"/>
          <p:cNvPicPr>
            <a:picLocks noChangeAspect="1" noChangeArrowheads="1"/>
          </p:cNvPicPr>
          <p:nvPr/>
        </p:nvPicPr>
        <p:blipFill>
          <a:blip r:embed="rId2">
            <a:lum bright="-16000" contrast="18000"/>
          </a:blip>
          <a:srcRect/>
          <a:stretch>
            <a:fillRect/>
          </a:stretch>
        </p:blipFill>
        <p:spPr bwMode="auto">
          <a:xfrm>
            <a:off x="1524000" y="1600200"/>
            <a:ext cx="6858000" cy="3992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4267200" cy="293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14400" y="685800"/>
            <a:ext cx="2015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Pennsylvania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752600"/>
            <a:ext cx="3060700" cy="2654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1143000"/>
            <a:ext cx="1604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Minnesota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438400"/>
            <a:ext cx="2565400" cy="3162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1447800"/>
            <a:ext cx="204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Dakota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667000"/>
            <a:ext cx="461042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5800" y="1295400"/>
            <a:ext cx="2425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British Columbia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33600"/>
            <a:ext cx="3947160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1371600"/>
            <a:ext cx="1433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Colorado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1371600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West VA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057400"/>
            <a:ext cx="22733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95400"/>
            <a:ext cx="6320852" cy="419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09600"/>
            <a:ext cx="1121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Alaska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waterspec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838200"/>
            <a:ext cx="7010400" cy="4564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95399"/>
            <a:ext cx="5410200" cy="40653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713E39"/>
      </a:accent1>
      <a:accent2>
        <a:srgbClr val="BE7960"/>
      </a:accent2>
      <a:accent3>
        <a:srgbClr val="C0AAAA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95</Words>
  <Application>Microsoft Macintosh PowerPoint</Application>
  <PresentationFormat>On-screen Show (4:3)</PresentationFormat>
  <Paragraphs>19</Paragraphs>
  <Slides>9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Blank Presentation</vt:lpstr>
      <vt:lpstr>Document</vt:lpstr>
      <vt:lpstr>CHEM 304 – 4/30/12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UW-Eau Claire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 304 - 1/25/07 </dc:title>
  <cp:lastModifiedBy>Jim Phillips</cp:lastModifiedBy>
  <cp:revision>78</cp:revision>
  <dcterms:created xsi:type="dcterms:W3CDTF">2012-05-02T16:19:26Z</dcterms:created>
  <dcterms:modified xsi:type="dcterms:W3CDTF">2012-05-02T16:28:26Z</dcterms:modified>
</cp:coreProperties>
</file>