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282" autoAdjust="0"/>
  </p:normalViewPr>
  <p:slideViewPr>
    <p:cSldViewPr>
      <p:cViewPr varScale="1">
        <p:scale>
          <a:sx n="84" d="100"/>
          <a:sy n="84" d="100"/>
        </p:scale>
        <p:origin x="-120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06CF64-668E-E347-8143-FF3BBB4105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B291D-93B7-1D46-B2D6-A699F156FAE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C0BA98-0D99-3145-9C58-DCA92CB88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779E75-488D-0841-BDC5-34F510C0D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18FFB5-CEBB-0D45-8980-40B771482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4AF58C-47BD-3B48-9596-08A6868FB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E75AE-778A-4C4C-A2F0-253EC05AD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B13455-531C-674B-9025-42233F1D5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D6E7-2FFC-AA4F-8E45-22BE330D8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C9A702-6100-7B41-8117-28B6A5056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C42905-E1F2-8040-BE86-9C0B5D963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E93F26-E009-4941-891A-2A89A46D6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A01AA3-C273-4C47-9FB9-4950B0A16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A59F62-6420-9945-BB3F-8AFC69F168B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2.doc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r>
              <a:rPr lang="en-US" sz="3600" dirty="0"/>
              <a:t>CHEM 304 - 4/</a:t>
            </a:r>
            <a:r>
              <a:rPr lang="en-US" sz="3600" dirty="0" smtClean="0"/>
              <a:t>20</a:t>
            </a:r>
            <a:r>
              <a:rPr lang="en-US" sz="3600" smtClean="0"/>
              <a:t>/12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8305800" cy="5410200"/>
          </a:xfrm>
        </p:spPr>
        <p:txBody>
          <a:bodyPr/>
          <a:lstStyle/>
          <a:p>
            <a:pPr marL="407988" indent="-407988" algn="l"/>
            <a:r>
              <a:rPr lang="en-US" dirty="0"/>
              <a:t>II. Water Chemistry</a:t>
            </a:r>
          </a:p>
          <a:p>
            <a:pPr marL="407988" indent="-407988" algn="l"/>
            <a:r>
              <a:rPr lang="en-US" dirty="0"/>
              <a:t>		• </a:t>
            </a:r>
            <a:r>
              <a:rPr lang="en-US" dirty="0" err="1"/>
              <a:t>Redox</a:t>
            </a:r>
            <a:r>
              <a:rPr lang="en-US" dirty="0"/>
              <a:t> Chemistry </a:t>
            </a:r>
          </a:p>
          <a:p>
            <a:pPr marL="407988" indent="-407988" algn="l"/>
            <a:r>
              <a:rPr lang="en-US" dirty="0"/>
              <a:t>			- Dissolved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marL="407988" indent="-407988" algn="l"/>
            <a:r>
              <a:rPr lang="en-US" baseline="-25000" dirty="0" smtClean="0"/>
              <a:t>					</a:t>
            </a:r>
            <a:r>
              <a:rPr lang="en-US" dirty="0" smtClean="0"/>
              <a:t>- Reducing agents</a:t>
            </a:r>
          </a:p>
          <a:p>
            <a:pPr marL="407988" indent="-407988" algn="l"/>
            <a:r>
              <a:rPr lang="en-US" dirty="0"/>
              <a:t>		 	- </a:t>
            </a:r>
            <a:r>
              <a:rPr lang="en-US" dirty="0" err="1" smtClean="0"/>
              <a:t>pE</a:t>
            </a:r>
            <a:endParaRPr lang="en-US" dirty="0" smtClean="0"/>
          </a:p>
          <a:p>
            <a:pPr marL="407988" indent="-407988" algn="l"/>
            <a:r>
              <a:rPr lang="en-US" dirty="0" smtClean="0">
                <a:solidFill>
                  <a:srgbClr val="FFFF00"/>
                </a:solidFill>
              </a:rPr>
              <a:t>&gt; Read Chapter </a:t>
            </a:r>
            <a:r>
              <a:rPr lang="en-US" dirty="0" smtClean="0">
                <a:solidFill>
                  <a:srgbClr val="FFFF00"/>
                </a:solidFill>
              </a:rPr>
              <a:t>13</a:t>
            </a:r>
          </a:p>
          <a:p>
            <a:pPr marL="407988" indent="-407988" algn="l">
              <a:buFont typeface="Wingdings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Water HW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sent out today – quiz 5 (?)</a:t>
            </a:r>
            <a:endParaRPr lang="en-US" dirty="0" smtClean="0">
              <a:solidFill>
                <a:srgbClr val="FFFF00"/>
              </a:solidFill>
            </a:endParaRPr>
          </a:p>
          <a:p>
            <a:pPr marL="407988" indent="-407988" algn="l">
              <a:buFont typeface="Wingdings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 Video Editing M &amp; W – have video to edit!</a:t>
            </a:r>
          </a:p>
          <a:p>
            <a:pPr marL="407988" indent="-407988" algn="l"/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arbonate0001"/>
          <p:cNvPicPr>
            <a:picLocks noChangeAspect="1" noChangeArrowheads="1"/>
          </p:cNvPicPr>
          <p:nvPr/>
        </p:nvPicPr>
        <p:blipFill>
          <a:blip r:embed="rId2">
            <a:lum bright="-20000" contrast="22000"/>
          </a:blip>
          <a:srcRect/>
          <a:stretch>
            <a:fillRect/>
          </a:stretch>
        </p:blipFill>
        <p:spPr bwMode="auto">
          <a:xfrm>
            <a:off x="457200" y="1600200"/>
            <a:ext cx="8382000" cy="390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 smtClean="0"/>
              <a:t>What is [O</a:t>
            </a:r>
            <a:r>
              <a:rPr lang="en-US" baseline="-25000" dirty="0" smtClean="0"/>
              <a:t>2</a:t>
            </a:r>
            <a:r>
              <a:rPr lang="en-US" dirty="0" smtClean="0"/>
              <a:t>] at saturation in: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Moles/L?</a:t>
            </a:r>
          </a:p>
          <a:p>
            <a:pPr marL="514350" indent="-514350">
              <a:buAutoNum type="alphaLcParenR"/>
            </a:pPr>
            <a:r>
              <a:rPr lang="en-US" dirty="0" err="1"/>
              <a:t>p</a:t>
            </a:r>
            <a:r>
              <a:rPr lang="en-US" dirty="0" err="1" smtClean="0"/>
              <a:t>pm</a:t>
            </a:r>
            <a:r>
              <a:rPr lang="en-US" dirty="0" smtClean="0"/>
              <a:t> (=mg/L)?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O2 </a:t>
            </a:r>
            <a:r>
              <a:rPr lang="en-US" dirty="0" smtClean="0"/>
              <a:t>= 0.21 </a:t>
            </a:r>
            <a:r>
              <a:rPr lang="en-US" dirty="0" err="1" smtClean="0"/>
              <a:t>atm</a:t>
            </a:r>
            <a:r>
              <a:rPr lang="en-US" dirty="0" smtClean="0"/>
              <a:t>, K</a:t>
            </a:r>
            <a:r>
              <a:rPr lang="en-US" baseline="-25000" dirty="0" smtClean="0"/>
              <a:t>H</a:t>
            </a:r>
            <a:r>
              <a:rPr lang="en-US" dirty="0" smtClean="0"/>
              <a:t> = 1.3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O3species0001"/>
          <p:cNvPicPr>
            <a:picLocks noChangeAspect="1" noChangeArrowheads="1"/>
          </p:cNvPicPr>
          <p:nvPr/>
        </p:nvPicPr>
        <p:blipFill>
          <a:blip r:embed="rId2">
            <a:lum bright="-16000" contrast="18000"/>
          </a:blip>
          <a:srcRect/>
          <a:stretch>
            <a:fillRect/>
          </a:stretch>
        </p:blipFill>
        <p:spPr bwMode="auto">
          <a:xfrm>
            <a:off x="1524000" y="1600200"/>
            <a:ext cx="6858000" cy="3992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457200" y="1120775"/>
          <a:ext cx="7467600" cy="4518025"/>
        </p:xfrm>
        <a:graphic>
          <a:graphicData uri="http://schemas.openxmlformats.org/presentationml/2006/ole">
            <p:oleObj spid="_x0000_s75778" name="Document" r:id="rId3" imgW="4050792" imgH="245059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838200" y="457200"/>
          <a:ext cx="6858000" cy="5900738"/>
        </p:xfrm>
        <a:graphic>
          <a:graphicData uri="http://schemas.openxmlformats.org/presentationml/2006/ole">
            <p:oleObj spid="_x0000_s76802" name="Document" r:id="rId3" imgW="5093208" imgH="4383024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100</Words>
  <Application>Microsoft Macintosh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 Presentation</vt:lpstr>
      <vt:lpstr>Document</vt:lpstr>
      <vt:lpstr>CHEM 304 - 4/20/12 </vt:lpstr>
      <vt:lpstr>Slide 2</vt:lpstr>
      <vt:lpstr>Slide 3</vt:lpstr>
      <vt:lpstr>Slide 4</vt:lpstr>
      <vt:lpstr>Slide 5</vt:lpstr>
      <vt:lpstr>Slide 6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72</cp:revision>
  <dcterms:created xsi:type="dcterms:W3CDTF">2012-04-20T14:59:50Z</dcterms:created>
  <dcterms:modified xsi:type="dcterms:W3CDTF">2012-04-20T16:30:01Z</dcterms:modified>
</cp:coreProperties>
</file>