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xml" ContentType="application/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doc" ContentType="application/msword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Default Extension="pict" ContentType="image/pi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Default Extension="vml" ContentType="application/vnd.openxmlformats-officedocument.vmlDrawing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2" r:id="rId4"/>
    <p:sldId id="258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32787"/>
    <p:restoredTop sz="90282" autoAdjust="0"/>
  </p:normalViewPr>
  <p:slideViewPr>
    <p:cSldViewPr>
      <p:cViewPr varScale="1">
        <p:scale>
          <a:sx n="84" d="100"/>
          <a:sy n="84" d="100"/>
        </p:scale>
        <p:origin x="-120" y="-1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ict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ict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106CF64-668E-E347-8143-FF3BBB41056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BAB291D-93B7-1D46-B2D6-A699F156FAE8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9EC0BA98-0D99-3145-9C58-DCA92CB881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6779E75-488D-0841-BDC5-34F510C0DC3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C18FFB5-CEBB-0D45-8980-40B7714827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C64AF58C-47BD-3B48-9596-08A6868FB7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93E75AE-778A-4C4C-A2F0-253EC05ADA2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63B13455-531C-674B-9025-42233F1D5B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B68D6E7-2FFC-AA4F-8E45-22BE330D80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2C9A702-6100-7B41-8117-28B6A50561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6FC42905-E1F2-8040-BE86-9C0B5D96319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2E93F26-E009-4941-891A-2A89A46D61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4A01AA3-C273-4C47-9FB9-4950B0A165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7A59F62-6420-9945-BB3F-8AFC69F168B9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Microsoft_Word_97_-_2004_Document1.doc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Microsoft_Word_97_-_2004_Document2.doc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76200"/>
            <a:ext cx="7772400" cy="838200"/>
          </a:xfrm>
        </p:spPr>
        <p:txBody>
          <a:bodyPr/>
          <a:lstStyle/>
          <a:p>
            <a:r>
              <a:rPr lang="en-US" sz="3600" dirty="0"/>
              <a:t>CHEM 304 - 4/</a:t>
            </a:r>
            <a:r>
              <a:rPr lang="en-US" sz="3600" dirty="0" smtClean="0"/>
              <a:t>20</a:t>
            </a:r>
            <a:r>
              <a:rPr lang="en-US" sz="3600" smtClean="0"/>
              <a:t>/12 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838200"/>
            <a:ext cx="8305800" cy="5410200"/>
          </a:xfrm>
        </p:spPr>
        <p:txBody>
          <a:bodyPr/>
          <a:lstStyle/>
          <a:p>
            <a:pPr marL="407988" indent="-407988" algn="l"/>
            <a:r>
              <a:rPr lang="en-US" dirty="0"/>
              <a:t>II. Water Chemistry</a:t>
            </a:r>
          </a:p>
          <a:p>
            <a:pPr marL="407988" indent="-407988" algn="l"/>
            <a:r>
              <a:rPr lang="en-US" dirty="0"/>
              <a:t>		• </a:t>
            </a:r>
            <a:r>
              <a:rPr lang="en-US" dirty="0" err="1"/>
              <a:t>Redox</a:t>
            </a:r>
            <a:r>
              <a:rPr lang="en-US" dirty="0"/>
              <a:t> Chemistry </a:t>
            </a:r>
          </a:p>
          <a:p>
            <a:pPr marL="407988" indent="-407988" algn="l"/>
            <a:r>
              <a:rPr lang="en-US" dirty="0"/>
              <a:t>			- Dissolved </a:t>
            </a:r>
            <a:r>
              <a:rPr lang="en-US" dirty="0" smtClean="0"/>
              <a:t>O</a:t>
            </a:r>
            <a:r>
              <a:rPr lang="en-US" baseline="-25000" dirty="0" smtClean="0"/>
              <a:t>2</a:t>
            </a:r>
          </a:p>
          <a:p>
            <a:pPr marL="407988" indent="-407988" algn="l"/>
            <a:r>
              <a:rPr lang="en-US" baseline="-25000" dirty="0" smtClean="0"/>
              <a:t>					</a:t>
            </a:r>
            <a:r>
              <a:rPr lang="en-US" dirty="0" smtClean="0"/>
              <a:t>- Reducing agents</a:t>
            </a:r>
          </a:p>
          <a:p>
            <a:pPr marL="407988" indent="-407988" algn="l"/>
            <a:r>
              <a:rPr lang="en-US" dirty="0"/>
              <a:t>		 	- </a:t>
            </a:r>
            <a:r>
              <a:rPr lang="en-US" dirty="0" err="1" smtClean="0"/>
              <a:t>pE</a:t>
            </a:r>
            <a:endParaRPr lang="en-US" dirty="0" smtClean="0"/>
          </a:p>
          <a:p>
            <a:pPr marL="407988" indent="-407988" algn="l"/>
            <a:r>
              <a:rPr lang="en-US" dirty="0" smtClean="0">
                <a:solidFill>
                  <a:srgbClr val="FFFF00"/>
                </a:solidFill>
              </a:rPr>
              <a:t>&gt; Read Chapter </a:t>
            </a:r>
            <a:r>
              <a:rPr lang="en-US" dirty="0" smtClean="0">
                <a:solidFill>
                  <a:srgbClr val="FFFF00"/>
                </a:solidFill>
              </a:rPr>
              <a:t>13</a:t>
            </a:r>
          </a:p>
          <a:p>
            <a:pPr marL="407988" indent="-407988" algn="l">
              <a:buFont typeface="Wingdings" charset="2"/>
              <a:buChar char="Ø"/>
            </a:pPr>
            <a:r>
              <a:rPr lang="en-US" dirty="0" smtClean="0">
                <a:solidFill>
                  <a:srgbClr val="FFFF00"/>
                </a:solidFill>
              </a:rPr>
              <a:t>Water HW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smtClean="0">
                <a:solidFill>
                  <a:srgbClr val="FFFF00"/>
                </a:solidFill>
              </a:rPr>
              <a:t>sent out today – quiz 5 (?)</a:t>
            </a:r>
            <a:endParaRPr lang="en-US" dirty="0" smtClean="0">
              <a:solidFill>
                <a:srgbClr val="FFFF00"/>
              </a:solidFill>
            </a:endParaRPr>
          </a:p>
          <a:p>
            <a:pPr marL="407988" indent="-407988" algn="l">
              <a:buFont typeface="Wingdings" charset="2"/>
              <a:buChar char="Ø"/>
            </a:pPr>
            <a:r>
              <a:rPr lang="en-US" dirty="0" smtClean="0">
                <a:solidFill>
                  <a:srgbClr val="FFFF00"/>
                </a:solidFill>
              </a:rPr>
              <a:t> Video Editing M &amp; W – have video to edit!</a:t>
            </a:r>
          </a:p>
          <a:p>
            <a:pPr marL="407988" indent="-407988" algn="l"/>
            <a:r>
              <a:rPr lang="en-US" dirty="0" smtClean="0">
                <a:solidFill>
                  <a:srgbClr val="FFFF00"/>
                </a:solidFill>
              </a:rPr>
              <a:t>	</a:t>
            </a: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610" name="Picture 2" descr="carbonate0001"/>
          <p:cNvPicPr>
            <a:picLocks noChangeAspect="1" noChangeArrowheads="1"/>
          </p:cNvPicPr>
          <p:nvPr/>
        </p:nvPicPr>
        <p:blipFill>
          <a:blip r:embed="rId2">
            <a:lum bright="-20000" contrast="22000"/>
          </a:blip>
          <a:srcRect/>
          <a:stretch>
            <a:fillRect/>
          </a:stretch>
        </p:blipFill>
        <p:spPr bwMode="auto">
          <a:xfrm>
            <a:off x="457200" y="1600200"/>
            <a:ext cx="8382000" cy="3905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914400"/>
            <a:ext cx="7772400" cy="4114800"/>
          </a:xfrm>
        </p:spPr>
        <p:txBody>
          <a:bodyPr/>
          <a:lstStyle/>
          <a:p>
            <a:r>
              <a:rPr lang="en-US" dirty="0" smtClean="0"/>
              <a:t>What is [O</a:t>
            </a:r>
            <a:r>
              <a:rPr lang="en-US" baseline="-25000" dirty="0" smtClean="0"/>
              <a:t>2</a:t>
            </a:r>
            <a:r>
              <a:rPr lang="en-US" dirty="0" smtClean="0"/>
              <a:t>] at saturation in:</a:t>
            </a:r>
          </a:p>
          <a:p>
            <a:endParaRPr lang="en-US" dirty="0" smtClean="0"/>
          </a:p>
          <a:p>
            <a:pPr marL="514350" indent="-514350">
              <a:buAutoNum type="alphaLcParenR"/>
            </a:pPr>
            <a:r>
              <a:rPr lang="en-US" dirty="0" smtClean="0"/>
              <a:t>Moles/L?</a:t>
            </a:r>
          </a:p>
          <a:p>
            <a:pPr marL="514350" indent="-514350">
              <a:buAutoNum type="alphaLcParenR"/>
            </a:pPr>
            <a:r>
              <a:rPr lang="en-US" dirty="0" err="1"/>
              <a:t>p</a:t>
            </a:r>
            <a:r>
              <a:rPr lang="en-US" dirty="0" err="1" smtClean="0"/>
              <a:t>pm</a:t>
            </a:r>
            <a:r>
              <a:rPr lang="en-US" dirty="0" smtClean="0"/>
              <a:t> (=mg/L)?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P</a:t>
            </a:r>
            <a:r>
              <a:rPr lang="en-US" baseline="-25000" dirty="0" smtClean="0"/>
              <a:t>O2 </a:t>
            </a:r>
            <a:r>
              <a:rPr lang="en-US" dirty="0" smtClean="0"/>
              <a:t>= 0.21 </a:t>
            </a:r>
            <a:r>
              <a:rPr lang="en-US" dirty="0" err="1" smtClean="0"/>
              <a:t>atm</a:t>
            </a:r>
            <a:r>
              <a:rPr lang="en-US" dirty="0" smtClean="0"/>
              <a:t>, K</a:t>
            </a:r>
            <a:r>
              <a:rPr lang="en-US" baseline="-25000" dirty="0" smtClean="0"/>
              <a:t>H</a:t>
            </a:r>
            <a:r>
              <a:rPr lang="en-US" dirty="0" smtClean="0"/>
              <a:t> = 1.3 </a:t>
            </a:r>
            <a:r>
              <a:rPr lang="en-US" dirty="0" err="1" smtClean="0"/>
              <a:t>x</a:t>
            </a:r>
            <a:r>
              <a:rPr lang="en-US" dirty="0" smtClean="0"/>
              <a:t> 10</a:t>
            </a:r>
            <a:r>
              <a:rPr lang="en-US" baseline="30000" dirty="0" smtClean="0"/>
              <a:t>-3</a:t>
            </a:r>
            <a:endParaRPr lang="en-US" baseline="30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730" name="Picture 2" descr="CO3species0001"/>
          <p:cNvPicPr>
            <a:picLocks noChangeAspect="1" noChangeArrowheads="1"/>
          </p:cNvPicPr>
          <p:nvPr/>
        </p:nvPicPr>
        <p:blipFill>
          <a:blip r:embed="rId2">
            <a:lum bright="-16000" contrast="18000"/>
          </a:blip>
          <a:srcRect/>
          <a:stretch>
            <a:fillRect/>
          </a:stretch>
        </p:blipFill>
        <p:spPr bwMode="auto">
          <a:xfrm>
            <a:off x="1524000" y="1600200"/>
            <a:ext cx="6858000" cy="39925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5778" name="Object 2"/>
          <p:cNvGraphicFramePr>
            <a:graphicFrameLocks noChangeAspect="1"/>
          </p:cNvGraphicFramePr>
          <p:nvPr/>
        </p:nvGraphicFramePr>
        <p:xfrm>
          <a:off x="457200" y="1120775"/>
          <a:ext cx="7467600" cy="4518025"/>
        </p:xfrm>
        <a:graphic>
          <a:graphicData uri="http://schemas.openxmlformats.org/presentationml/2006/ole">
            <p:oleObj spid="_x0000_s75778" name="Document" r:id="rId3" imgW="4050792" imgH="2450592" progId="Word.Document.8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6802" name="Object 2"/>
          <p:cNvGraphicFramePr>
            <a:graphicFrameLocks noChangeAspect="1"/>
          </p:cNvGraphicFramePr>
          <p:nvPr/>
        </p:nvGraphicFramePr>
        <p:xfrm>
          <a:off x="838200" y="457200"/>
          <a:ext cx="6858000" cy="5900738"/>
        </p:xfrm>
        <a:graphic>
          <a:graphicData uri="http://schemas.openxmlformats.org/presentationml/2006/ole">
            <p:oleObj spid="_x0000_s76802" name="Document" r:id="rId3" imgW="5093208" imgH="4383024" progId="Word.Document.8">
              <p:embed/>
            </p:oleObj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7">
      <a:dk1>
        <a:srgbClr val="5C1F00"/>
      </a:dk1>
      <a:lt1>
        <a:srgbClr val="FFFFFF"/>
      </a:lt1>
      <a:dk2>
        <a:srgbClr val="800000"/>
      </a:dk2>
      <a:lt2>
        <a:srgbClr val="DFD293"/>
      </a:lt2>
      <a:accent1>
        <a:srgbClr val="713E39"/>
      </a:accent1>
      <a:accent2>
        <a:srgbClr val="BE7960"/>
      </a:accent2>
      <a:accent3>
        <a:srgbClr val="C0AAAA"/>
      </a:accent3>
      <a:accent4>
        <a:srgbClr val="DADADA"/>
      </a:accent4>
      <a:accent5>
        <a:srgbClr val="BBAFAE"/>
      </a:accent5>
      <a:accent6>
        <a:srgbClr val="AC6D56"/>
      </a:accent6>
      <a:hlink>
        <a:srgbClr val="FFFF99"/>
      </a:hlink>
      <a:folHlink>
        <a:srgbClr val="D3A219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1241</TotalTime>
  <Words>100</Words>
  <Application>Microsoft Macintosh PowerPoint</Application>
  <PresentationFormat>On-screen Show (4:3)</PresentationFormat>
  <Paragraphs>17</Paragraphs>
  <Slides>6</Slides>
  <Notes>1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Blank Presentation</vt:lpstr>
      <vt:lpstr>Document</vt:lpstr>
      <vt:lpstr>CHEM 304 - 4/20/12 </vt:lpstr>
      <vt:lpstr>Slide 2</vt:lpstr>
      <vt:lpstr>Slide 3</vt:lpstr>
      <vt:lpstr>Slide 4</vt:lpstr>
      <vt:lpstr>Slide 5</vt:lpstr>
      <vt:lpstr>Slide 6</vt:lpstr>
    </vt:vector>
  </TitlesOfParts>
  <Company>UW-Eau Claire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CHEM 304 - 1/25/07 </dc:title>
  <cp:lastModifiedBy>Jim Phillips</cp:lastModifiedBy>
  <cp:revision>72</cp:revision>
  <dcterms:created xsi:type="dcterms:W3CDTF">2012-04-20T14:59:50Z</dcterms:created>
  <dcterms:modified xsi:type="dcterms:W3CDTF">2012-04-20T16:30:01Z</dcterms:modified>
</cp:coreProperties>
</file>