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98" r:id="rId3"/>
    <p:sldId id="306" r:id="rId4"/>
    <p:sldId id="299" r:id="rId5"/>
    <p:sldId id="300" r:id="rId6"/>
    <p:sldId id="301" r:id="rId7"/>
    <p:sldId id="302" r:id="rId8"/>
    <p:sldId id="303" r:id="rId9"/>
    <p:sldId id="304" r:id="rId10"/>
    <p:sldId id="30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F13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12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676F84-D22E-184D-AF64-61C7AF1C5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850E6-9179-6D4A-A79C-C17F7583A253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E61D-E519-234B-A310-B50095F14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524A-4E56-D04E-8EAF-350144D1D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38E8B-B473-8B47-9E49-62CEBBE88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EBB5E-BA84-F74D-894C-ABCCB651F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C218-2FA8-E24E-A28F-68B3FDF22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5BD77-3808-6B41-8814-A03C0932A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C6F2F-E4EA-FB4F-9C67-D7E52EF81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1849-8A0E-E44A-97AA-AD4A61843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5EA02-EA8C-CC4E-9077-3412CF8E3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EF362-766F-A24D-A25E-365DA7A7E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A6AE8-A0D8-7643-BB9A-2C66E7CA3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346D38-AFC5-5A47-B0F4-541A7E03C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CHEM 304</a:t>
            </a:r>
            <a:r>
              <a:rPr lang="en-US" sz="3600" dirty="0" smtClean="0"/>
              <a:t> – 4/4/12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838200"/>
            <a:ext cx="8382000" cy="5410200"/>
          </a:xfrm>
        </p:spPr>
        <p:txBody>
          <a:bodyPr/>
          <a:lstStyle/>
          <a:p>
            <a:pPr marL="812800" indent="-812800" algn="l" eaLnBrk="1" hangingPunct="1"/>
            <a:r>
              <a:rPr lang="en-US" dirty="0" smtClean="0"/>
              <a:t>II. Climate Change:</a:t>
            </a:r>
          </a:p>
          <a:p>
            <a:pPr marL="812800" indent="-812800" algn="l" eaLnBrk="1" hangingPunct="1"/>
            <a:r>
              <a:rPr lang="en-US" sz="2800" dirty="0" smtClean="0"/>
              <a:t>	 - Greenhouse gases (</a:t>
            </a:r>
            <a:r>
              <a:rPr lang="en-US" sz="2800" dirty="0" err="1" smtClean="0"/>
              <a:t>GHG’s</a:t>
            </a:r>
            <a:r>
              <a:rPr lang="en-US" sz="2800" dirty="0" smtClean="0"/>
              <a:t>):</a:t>
            </a:r>
            <a:r>
              <a:rPr lang="en-US" sz="2800" dirty="0" smtClean="0"/>
              <a:t> </a:t>
            </a:r>
          </a:p>
          <a:p>
            <a:pPr marL="812800" indent="-812800" algn="l" eaLnBrk="1" hangingPunct="1"/>
            <a:r>
              <a:rPr lang="en-US" sz="2800" dirty="0" smtClean="0"/>
              <a:t>	- Sources/Sinks</a:t>
            </a:r>
          </a:p>
          <a:p>
            <a:pPr marL="812800" indent="-812800" algn="l" eaLnBrk="1" hangingPunct="1"/>
            <a:r>
              <a:rPr lang="en-US" sz="2800" dirty="0" smtClean="0"/>
              <a:t>	- </a:t>
            </a:r>
            <a:r>
              <a:rPr lang="en-US" sz="2800" dirty="0" err="1" smtClean="0"/>
              <a:t>GWP’s</a:t>
            </a:r>
            <a:endParaRPr lang="en-US" sz="2800" dirty="0" smtClean="0"/>
          </a:p>
          <a:p>
            <a:pPr marL="812800" indent="-812800" algn="l" eaLnBrk="1" hangingPunct="1"/>
            <a:r>
              <a:rPr lang="en-US" sz="2800" dirty="0" smtClean="0"/>
              <a:t>	- </a:t>
            </a:r>
            <a:r>
              <a:rPr lang="en-US" sz="2800" dirty="0" err="1" smtClean="0"/>
              <a:t>Albedo</a:t>
            </a:r>
            <a:r>
              <a:rPr lang="en-US" sz="2800" dirty="0" smtClean="0"/>
              <a:t> effects</a:t>
            </a:r>
          </a:p>
          <a:p>
            <a:pPr marL="812800" indent="-812800" algn="l" eaLnBrk="1" hangingPunct="1"/>
            <a:r>
              <a:rPr lang="en-US" sz="2800" dirty="0" smtClean="0"/>
              <a:t>	</a:t>
            </a:r>
            <a:endParaRPr lang="en-US" sz="2800" dirty="0" smtClean="0"/>
          </a:p>
          <a:p>
            <a:pPr marL="812800" indent="-812800" algn="l" eaLnBrk="1" hangingPunct="1"/>
            <a:r>
              <a:rPr lang="en-US" b="1" u="sng" dirty="0" smtClean="0">
                <a:solidFill>
                  <a:schemeClr val="hlink"/>
                </a:solidFill>
              </a:rPr>
              <a:t>Read IPCC Working Group I “AR4” Report</a:t>
            </a:r>
          </a:p>
          <a:p>
            <a:pPr marL="812800" indent="-812800" algn="l" eaLnBrk="1" hangingPunct="1"/>
            <a:r>
              <a:rPr lang="en-US" sz="2800" dirty="0" smtClean="0">
                <a:solidFill>
                  <a:schemeClr val="hlink"/>
                </a:solidFill>
              </a:rPr>
              <a:t>&gt; HW #7 just went out – not sure abut next quiz</a:t>
            </a:r>
            <a:r>
              <a:rPr lang="en-US" sz="2800" dirty="0" smtClean="0">
                <a:solidFill>
                  <a:schemeClr val="hlink"/>
                </a:solidFill>
              </a:rPr>
              <a:t>.</a:t>
            </a:r>
            <a:endParaRPr lang="en-US" sz="28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25663"/>
            <a:ext cx="50292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27125" y="657225"/>
            <a:ext cx="6645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Pinatbo has observable cooing effect - </a:t>
            </a:r>
            <a:br>
              <a:rPr lang="en-US"/>
            </a:br>
            <a:r>
              <a:rPr lang="en-US"/>
              <a:t>and this is well understood and “model-able” - Tobs = (dashed), T(model) = (solid)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reenhouse_levels0001"/>
          <p:cNvPicPr>
            <a:picLocks noChangeAspect="1" noChangeArrowheads="1"/>
          </p:cNvPicPr>
          <p:nvPr/>
        </p:nvPicPr>
        <p:blipFill>
          <a:blip r:embed="rId2">
            <a:lum bright="-20000" contrast="24000"/>
          </a:blip>
          <a:srcRect/>
          <a:stretch>
            <a:fillRect/>
          </a:stretch>
        </p:blipFill>
        <p:spPr bwMode="auto">
          <a:xfrm rot="-60438">
            <a:off x="2559050" y="936625"/>
            <a:ext cx="4024313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H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1000"/>
            <a:ext cx="2895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51816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Greenhouse Gases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aw_atm_emission0001"/>
          <p:cNvPicPr>
            <a:picLocks noChangeAspect="1" noChangeArrowheads="1"/>
          </p:cNvPicPr>
          <p:nvPr/>
        </p:nvPicPr>
        <p:blipFill>
          <a:blip r:embed="rId2">
            <a:lum bright="-20000" contrast="24000"/>
          </a:blip>
          <a:srcRect/>
          <a:stretch>
            <a:fillRect/>
          </a:stretch>
        </p:blipFill>
        <p:spPr bwMode="auto">
          <a:xfrm>
            <a:off x="1047750" y="1543050"/>
            <a:ext cx="70485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um_atm_abs0001"/>
          <p:cNvPicPr>
            <a:picLocks noChangeAspect="1" noChangeArrowheads="1"/>
          </p:cNvPicPr>
          <p:nvPr/>
        </p:nvPicPr>
        <p:blipFill>
          <a:blip r:embed="rId2">
            <a:lum bright="-14000" contrast="20000"/>
          </a:blip>
          <a:srcRect/>
          <a:stretch>
            <a:fillRect/>
          </a:stretch>
        </p:blipFill>
        <p:spPr bwMode="auto">
          <a:xfrm rot="-149812">
            <a:off x="123825" y="495300"/>
            <a:ext cx="3609975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window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062038"/>
            <a:ext cx="487680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WP0001"/>
          <p:cNvPicPr>
            <a:picLocks noChangeAspect="1" noChangeArrowheads="1"/>
          </p:cNvPicPr>
          <p:nvPr/>
        </p:nvPicPr>
        <p:blipFill>
          <a:blip r:embed="rId2">
            <a:lum bright="-16000" contrast="32000"/>
          </a:blip>
          <a:srcRect/>
          <a:stretch>
            <a:fillRect/>
          </a:stretch>
        </p:blipFill>
        <p:spPr bwMode="auto">
          <a:xfrm>
            <a:off x="228600" y="304800"/>
            <a:ext cx="86868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WP0002"/>
          <p:cNvPicPr>
            <a:picLocks noChangeAspect="1" noChangeArrowheads="1"/>
          </p:cNvPicPr>
          <p:nvPr/>
        </p:nvPicPr>
        <p:blipFill>
          <a:blip r:embed="rId2">
            <a:lum bright="-20000" contrast="24000"/>
          </a:blip>
          <a:srcRect/>
          <a:stretch>
            <a:fillRect/>
          </a:stretch>
        </p:blipFill>
        <p:spPr bwMode="auto">
          <a:xfrm>
            <a:off x="304800" y="381000"/>
            <a:ext cx="8382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lbedo0001"/>
          <p:cNvPicPr>
            <a:picLocks noChangeAspect="1" noChangeArrowheads="1"/>
          </p:cNvPicPr>
          <p:nvPr/>
        </p:nvPicPr>
        <p:blipFill>
          <a:blip r:embed="rId2">
            <a:lum bright="-16000" contrast="20000"/>
          </a:blip>
          <a:srcRect/>
          <a:stretch>
            <a:fillRect/>
          </a:stretch>
        </p:blipFill>
        <p:spPr bwMode="auto">
          <a:xfrm>
            <a:off x="1676400" y="1371600"/>
            <a:ext cx="5780088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Albedo Effects - surface/land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76300"/>
            <a:ext cx="6350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41425" y="381000"/>
            <a:ext cx="622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Mt.  Pinatubo Eruption - Philippines 1991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109</Words>
  <Application>Microsoft Macintosh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ＭＳ Ｐゴシック</vt:lpstr>
      <vt:lpstr>Blank Presentation</vt:lpstr>
      <vt:lpstr>CHEM 304 – 4/4/12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UW-Eau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304 - 1/25/07 </dc:title>
  <cp:lastModifiedBy>Jim Phillips</cp:lastModifiedBy>
  <cp:revision>106</cp:revision>
  <dcterms:created xsi:type="dcterms:W3CDTF">2012-04-04T16:15:06Z</dcterms:created>
  <dcterms:modified xsi:type="dcterms:W3CDTF">2012-04-04T16:59:36Z</dcterms:modified>
</cp:coreProperties>
</file>