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Override PartName="/ppt/notesSlides/notesSlide2.xml" ContentType="application/vnd.openxmlformats-officedocument.presentationml.notesSlide+xml"/>
  <Override PartName="/ppt/slides/slide5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slides/slide4.xml" ContentType="application/vnd.openxmlformats-officedocument.presentationml.slide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rels" ContentType="application/vnd.openxmlformats-package.relationships+xml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88" r:id="rId3"/>
    <p:sldId id="289" r:id="rId4"/>
    <p:sldId id="290" r:id="rId5"/>
    <p:sldId id="291" r:id="rId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DF131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312" y="-9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36947C8-7EE2-6548-A5F7-A3E784A240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329C99B-5A0C-5749-A50D-B967EB73B618}" type="slidenum">
              <a:rPr lang="en-US"/>
              <a:pPr/>
              <a:t>1</a:t>
            </a:fld>
            <a:endParaRPr lang="en-US"/>
          </a:p>
        </p:txBody>
      </p:sp>
      <p:sp>
        <p:nvSpPr>
          <p:cNvPr id="1536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EA44A57-4713-6B41-B68E-F1C275D6AE99}" type="slidenum">
              <a:rPr lang="en-US"/>
              <a:pPr/>
              <a:t>2</a:t>
            </a:fld>
            <a:endParaRPr lang="en-US"/>
          </a:p>
        </p:txBody>
      </p:sp>
      <p:sp>
        <p:nvSpPr>
          <p:cNvPr id="17411" name="Rectangle 2"/>
          <p:cNvSpPr>
            <a:spLocks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7412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7A704F-3E2A-8549-B45B-C3C63A90F9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447182-B8C5-8843-B222-DAE92C4836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27A4B7-FAB0-6846-9E44-D628713166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3C170E-9A9B-0446-951A-233864384D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C88E51-FAA4-0943-B511-5E86C84E4B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0E3EE4-86CA-DD45-9075-9D6404D146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AD765A-C74B-244B-9C69-A7E489FBA6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74D6B5-465A-3847-BD61-906318256A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DD56C9-5D66-BE4E-97CD-63EADC42D9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60268C-3E94-1D42-B220-A897AEF68B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597DBF-13B6-7748-A9A3-4E73ED8D4E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21CE5DD8-E0D8-DE47-A8DC-016B3B9446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76200"/>
            <a:ext cx="7772400" cy="838200"/>
          </a:xfrm>
        </p:spPr>
        <p:txBody>
          <a:bodyPr/>
          <a:lstStyle/>
          <a:p>
            <a:pPr eaLnBrk="1" hangingPunct="1"/>
            <a:r>
              <a:rPr lang="en-US" sz="3600" dirty="0"/>
              <a:t>CHEM 304</a:t>
            </a:r>
            <a:r>
              <a:rPr lang="en-US" sz="3600" dirty="0" smtClean="0"/>
              <a:t> – </a:t>
            </a:r>
            <a:r>
              <a:rPr lang="en-US" sz="3600" dirty="0"/>
              <a:t>3</a:t>
            </a:r>
            <a:r>
              <a:rPr lang="en-US" sz="3600" dirty="0" smtClean="0"/>
              <a:t>/7</a:t>
            </a:r>
            <a:r>
              <a:rPr lang="en-US" sz="3600" dirty="0"/>
              <a:t>/</a:t>
            </a:r>
            <a:r>
              <a:rPr lang="en-US" sz="3600" dirty="0" smtClean="0"/>
              <a:t>12</a:t>
            </a:r>
            <a:endParaRPr lang="en-US" dirty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914400"/>
            <a:ext cx="8763000" cy="5410200"/>
          </a:xfrm>
        </p:spPr>
        <p:txBody>
          <a:bodyPr/>
          <a:lstStyle/>
          <a:p>
            <a:pPr marL="812800" indent="-812800" algn="l" eaLnBrk="1" hangingPunct="1"/>
            <a:r>
              <a:rPr lang="en-US" dirty="0"/>
              <a:t>I.D. Climate Change:</a:t>
            </a:r>
            <a:endParaRPr lang="en-US" dirty="0" smtClean="0"/>
          </a:p>
          <a:p>
            <a:pPr marL="812800" indent="-812800" algn="l" eaLnBrk="1" hangingPunct="1"/>
            <a:r>
              <a:rPr lang="en-US" dirty="0" smtClean="0"/>
              <a:t>	• Overview/Commentary	</a:t>
            </a:r>
          </a:p>
          <a:p>
            <a:pPr marL="812800" indent="-812800" algn="l" eaLnBrk="1" hangingPunct="1"/>
            <a:r>
              <a:rPr lang="en-US" dirty="0" smtClean="0"/>
              <a:t>	•</a:t>
            </a:r>
            <a:r>
              <a:rPr lang="en-US" dirty="0"/>
              <a:t> Matter &amp; Radiation</a:t>
            </a:r>
            <a:endParaRPr lang="en-US" dirty="0" smtClean="0"/>
          </a:p>
          <a:p>
            <a:pPr marL="812800" indent="-812800" algn="l" eaLnBrk="1" hangingPunct="1"/>
            <a:r>
              <a:rPr lang="en-US" dirty="0" smtClean="0">
                <a:solidFill>
                  <a:schemeClr val="hlink"/>
                </a:solidFill>
              </a:rPr>
              <a:t>	</a:t>
            </a:r>
            <a:r>
              <a:rPr lang="en-US" dirty="0"/>
              <a:t>•</a:t>
            </a:r>
            <a:r>
              <a:rPr lang="en-US" dirty="0">
                <a:solidFill>
                  <a:schemeClr val="hlink"/>
                </a:solidFill>
              </a:rPr>
              <a:t> </a:t>
            </a:r>
            <a:r>
              <a:rPr lang="en-US" dirty="0" smtClean="0"/>
              <a:t>Flux/Steady </a:t>
            </a:r>
            <a:r>
              <a:rPr lang="en-US" dirty="0"/>
              <a:t>State Radiation Balance</a:t>
            </a:r>
            <a:endParaRPr lang="en-US" dirty="0">
              <a:solidFill>
                <a:schemeClr val="hlink"/>
              </a:solidFill>
            </a:endParaRPr>
          </a:p>
          <a:p>
            <a:pPr marL="812800" indent="-812800" algn="l" eaLnBrk="1" hangingPunct="1"/>
            <a:r>
              <a:rPr lang="en-US" dirty="0"/>
              <a:t>	•</a:t>
            </a:r>
            <a:r>
              <a:rPr lang="en-US" dirty="0" smtClean="0"/>
              <a:t> </a:t>
            </a:r>
            <a:r>
              <a:rPr lang="en-US" dirty="0" smtClean="0"/>
              <a:t>“</a:t>
            </a:r>
            <a:r>
              <a:rPr lang="en-US" dirty="0" err="1" smtClean="0"/>
              <a:t>Effective”Temperature</a:t>
            </a:r>
            <a:r>
              <a:rPr lang="en-US" dirty="0" smtClean="0"/>
              <a:t> </a:t>
            </a:r>
            <a:r>
              <a:rPr lang="en-US" dirty="0" err="1"/>
              <a:t>Calcs</a:t>
            </a:r>
            <a:r>
              <a:rPr lang="en-US" dirty="0" smtClean="0"/>
              <a:t>.</a:t>
            </a:r>
          </a:p>
          <a:p>
            <a:pPr marL="812800" indent="-812800" algn="l" eaLnBrk="1" hangingPunct="1"/>
            <a:endParaRPr lang="en-US" dirty="0" smtClean="0"/>
          </a:p>
          <a:p>
            <a:pPr marL="812800" indent="-812800" algn="l" eaLnBrk="1" hangingPunct="1">
              <a:buFont typeface="Wingdings" charset="2"/>
              <a:buChar char="Ø"/>
            </a:pPr>
            <a:r>
              <a:rPr lang="en-US" dirty="0" smtClean="0">
                <a:solidFill>
                  <a:schemeClr val="hlink"/>
                </a:solidFill>
              </a:rPr>
              <a:t>EXAM </a:t>
            </a:r>
            <a:r>
              <a:rPr lang="en-US" dirty="0">
                <a:solidFill>
                  <a:schemeClr val="hlink"/>
                </a:solidFill>
              </a:rPr>
              <a:t>#1</a:t>
            </a:r>
            <a:r>
              <a:rPr lang="en-US" dirty="0" smtClean="0">
                <a:solidFill>
                  <a:schemeClr val="hlink"/>
                </a:solidFill>
              </a:rPr>
              <a:t> WEDNESDAY </a:t>
            </a:r>
            <a:r>
              <a:rPr lang="en-US" dirty="0">
                <a:solidFill>
                  <a:schemeClr val="hlink"/>
                </a:solidFill>
              </a:rPr>
              <a:t>- STUDY!</a:t>
            </a:r>
          </a:p>
          <a:p>
            <a:pPr marL="812800" indent="-812800" algn="l" eaLnBrk="1" hangingPunct="1">
              <a:buFont typeface="Wingdings" charset="2"/>
              <a:buChar char="Ø"/>
            </a:pPr>
            <a:r>
              <a:rPr lang="en-US" dirty="0">
                <a:solidFill>
                  <a:schemeClr val="hlink"/>
                </a:solidFill>
              </a:rPr>
              <a:t>Review Session</a:t>
            </a:r>
            <a:r>
              <a:rPr lang="en-US" dirty="0" smtClean="0">
                <a:solidFill>
                  <a:schemeClr val="hlink"/>
                </a:solidFill>
              </a:rPr>
              <a:t> Monday in class</a:t>
            </a:r>
          </a:p>
          <a:p>
            <a:pPr marL="812800" indent="-812800" algn="l" eaLnBrk="1" hangingPunct="1">
              <a:buFont typeface="Wingdings" charset="2"/>
              <a:buChar char="Ø"/>
            </a:pPr>
            <a:r>
              <a:rPr lang="en-US" dirty="0" smtClean="0">
                <a:solidFill>
                  <a:schemeClr val="hlink"/>
                </a:solidFill>
              </a:rPr>
              <a:t>Find utility bill &amp; your car’s mpg</a:t>
            </a:r>
          </a:p>
          <a:p>
            <a:pPr marL="812800" indent="-812800" algn="l" eaLnBrk="1" hangingPunct="1">
              <a:buFont typeface="Wingdings" charset="2"/>
              <a:buChar char="Ø"/>
            </a:pPr>
            <a:endParaRPr lang="en-US" dirty="0">
              <a:solidFill>
                <a:schemeClr val="hlin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1660525" y="123825"/>
            <a:ext cx="1539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387" name="Text Box 4"/>
          <p:cNvSpPr txBox="1">
            <a:spLocks noChangeArrowheads="1"/>
          </p:cNvSpPr>
          <p:nvPr/>
        </p:nvSpPr>
        <p:spPr bwMode="auto">
          <a:xfrm>
            <a:off x="1447800" y="285750"/>
            <a:ext cx="61595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3200">
                <a:solidFill>
                  <a:schemeClr val="folHlink"/>
                </a:solidFill>
              </a:rPr>
              <a:t>The global radiation balance —&gt; </a:t>
            </a:r>
          </a:p>
          <a:p>
            <a:r>
              <a:rPr lang="en-US" sz="3200">
                <a:solidFill>
                  <a:schemeClr val="folHlink"/>
                </a:solidFill>
              </a:rPr>
              <a:t>	3 Main climate Influences</a:t>
            </a:r>
          </a:p>
        </p:txBody>
      </p:sp>
      <p:pic>
        <p:nvPicPr>
          <p:cNvPr id="16388" name="Picture 6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9200" y="1447800"/>
            <a:ext cx="6400800" cy="510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Rad_bal0001"/>
          <p:cNvPicPr>
            <a:picLocks noChangeAspect="1" noChangeArrowheads="1"/>
          </p:cNvPicPr>
          <p:nvPr/>
        </p:nvPicPr>
        <p:blipFill>
          <a:blip r:embed="rId2">
            <a:lum bright="-26000" contrast="38000"/>
          </a:blip>
          <a:srcRect/>
          <a:stretch>
            <a:fillRect/>
          </a:stretch>
        </p:blipFill>
        <p:spPr bwMode="auto">
          <a:xfrm>
            <a:off x="1885950" y="831850"/>
            <a:ext cx="5372100" cy="519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7772400" cy="4114800"/>
          </a:xfrm>
        </p:spPr>
        <p:txBody>
          <a:bodyPr/>
          <a:lstStyle/>
          <a:p>
            <a:pPr eaLnBrk="1" hangingPunct="1"/>
            <a:r>
              <a:rPr lang="en-US"/>
              <a:t>True or False:</a:t>
            </a:r>
          </a:p>
          <a:p>
            <a:pPr eaLnBrk="1" hangingPunct="1">
              <a:buFontTx/>
              <a:buNone/>
            </a:pPr>
            <a:endParaRPr lang="en-US"/>
          </a:p>
          <a:p>
            <a:pPr eaLnBrk="1" hangingPunct="1">
              <a:buFontTx/>
              <a:buNone/>
            </a:pPr>
            <a:r>
              <a:rPr lang="en-US"/>
              <a:t>Venus is hotter than Earth because it is closer to the sun?</a:t>
            </a:r>
          </a:p>
          <a:p>
            <a:pPr eaLnBrk="1" hangingPunct="1"/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Teff0001"/>
          <p:cNvPicPr>
            <a:picLocks noChangeAspect="1" noChangeArrowheads="1"/>
          </p:cNvPicPr>
          <p:nvPr/>
        </p:nvPicPr>
        <p:blipFill>
          <a:blip r:embed="rId2">
            <a:lum bright="-22000" contrast="26000"/>
          </a:blip>
          <a:srcRect/>
          <a:stretch>
            <a:fillRect/>
          </a:stretch>
        </p:blipFill>
        <p:spPr bwMode="auto">
          <a:xfrm>
            <a:off x="1276350" y="762000"/>
            <a:ext cx="659130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7">
      <a:dk1>
        <a:srgbClr val="5C1F00"/>
      </a:dk1>
      <a:lt1>
        <a:srgbClr val="FFFFFF"/>
      </a:lt1>
      <a:dk2>
        <a:srgbClr val="800000"/>
      </a:dk2>
      <a:lt2>
        <a:srgbClr val="DFD293"/>
      </a:lt2>
      <a:accent1>
        <a:srgbClr val="713E39"/>
      </a:accent1>
      <a:accent2>
        <a:srgbClr val="BE7960"/>
      </a:accent2>
      <a:accent3>
        <a:srgbClr val="C0AAAA"/>
      </a:accent3>
      <a:accent4>
        <a:srgbClr val="DADADA"/>
      </a:accent4>
      <a:accent5>
        <a:srgbClr val="BBAFAE"/>
      </a:accent5>
      <a:accent6>
        <a:srgbClr val="AC6D56"/>
      </a:accent6>
      <a:hlink>
        <a:srgbClr val="FFFF99"/>
      </a:hlink>
      <a:folHlink>
        <a:srgbClr val="D3A219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3006</TotalTime>
  <Words>93</Words>
  <Application>Microsoft Macintosh PowerPoint</Application>
  <PresentationFormat>On-screen Show (4:3)</PresentationFormat>
  <Paragraphs>17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ＭＳ Ｐゴシック</vt:lpstr>
      <vt:lpstr>Wingdings</vt:lpstr>
      <vt:lpstr>Blank Presentation</vt:lpstr>
      <vt:lpstr>CHEM 304 – 3/7/12</vt:lpstr>
      <vt:lpstr>Slide 2</vt:lpstr>
      <vt:lpstr>Slide 3</vt:lpstr>
      <vt:lpstr>Slide 4</vt:lpstr>
      <vt:lpstr>Slide 5</vt:lpstr>
    </vt:vector>
  </TitlesOfParts>
  <Company>UW-Eau Claire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CHEM 304 - 1/25/07 </dc:title>
  <cp:lastModifiedBy>Jim Phillips</cp:lastModifiedBy>
  <cp:revision>84</cp:revision>
  <dcterms:created xsi:type="dcterms:W3CDTF">2012-03-07T16:18:51Z</dcterms:created>
  <dcterms:modified xsi:type="dcterms:W3CDTF">2012-03-07T16:54:23Z</dcterms:modified>
</cp:coreProperties>
</file>