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75" r:id="rId4"/>
    <p:sldId id="276" r:id="rId5"/>
    <p:sldId id="27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F13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12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CCF306-8D93-D041-BAFF-A14FE2325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709993-B5D1-D448-82EC-22839812CA9C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5BE70-8081-6D4E-B3D9-5AB8F6A5B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5EFB1-0241-D742-9AC4-D2CF6A464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33A6C-83BA-A14C-8305-B8608B04D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0E653-702F-D343-913A-32B448E60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D8B6B-02F1-1141-B9E8-4AF8B140B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66EF1-44C8-6E42-995C-3EEB38244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F1BA5-E7DE-0545-B629-0A8A9F4C0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91505-3BE3-BC4E-B768-B5D5B60A5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5933-33F5-7F47-B55B-225A42B44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02A71-BDCD-F244-839D-C62B0AD14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58252-6606-CC4F-BF20-EF2FE1AB6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0475B35-559B-0A45-8A27-B1ABB4A36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</a:t>
            </a:r>
            <a:r>
              <a:rPr lang="en-US" sz="3600" dirty="0" smtClean="0"/>
              <a:t> – </a:t>
            </a:r>
            <a:r>
              <a:rPr lang="en-US" sz="3600" dirty="0"/>
              <a:t>3</a:t>
            </a:r>
            <a:r>
              <a:rPr lang="en-US" sz="3600" dirty="0" smtClean="0"/>
              <a:t>/2/12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914400"/>
            <a:ext cx="87630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I.C. </a:t>
            </a:r>
            <a:r>
              <a:rPr lang="en-US" dirty="0" err="1"/>
              <a:t>Tropospheric</a:t>
            </a:r>
            <a:r>
              <a:rPr lang="en-US" dirty="0"/>
              <a:t> chemistry:</a:t>
            </a:r>
          </a:p>
          <a:p>
            <a:pPr marL="812800" indent="-812800" algn="l" eaLnBrk="1" hangingPunct="1"/>
            <a:r>
              <a:rPr lang="en-US" dirty="0" smtClean="0"/>
              <a:t>	-</a:t>
            </a:r>
            <a:r>
              <a:rPr lang="en-US" dirty="0" smtClean="0"/>
              <a:t>  </a:t>
            </a:r>
            <a:r>
              <a:rPr lang="en-US" dirty="0" err="1" smtClean="0"/>
              <a:t>NOx/SOx</a:t>
            </a:r>
            <a:r>
              <a:rPr lang="en-US" dirty="0" smtClean="0"/>
              <a:t> chemistry:</a:t>
            </a:r>
          </a:p>
          <a:p>
            <a:pPr marL="812800" indent="-812800" algn="l" eaLnBrk="1" hangingPunct="1"/>
            <a:r>
              <a:rPr lang="en-US" dirty="0" smtClean="0"/>
              <a:t>			&gt; Sources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/>
              <a:t>			&gt; </a:t>
            </a:r>
            <a:r>
              <a:rPr lang="en-US" dirty="0" smtClean="0"/>
              <a:t>“</a:t>
            </a:r>
            <a:r>
              <a:rPr lang="en-US" dirty="0"/>
              <a:t>Acid rain”/Aerosol Chem.</a:t>
            </a:r>
          </a:p>
          <a:p>
            <a:pPr marL="812800" indent="-812800" algn="l" eaLnBrk="1" hangingPunct="1"/>
            <a:r>
              <a:rPr lang="en-US" dirty="0" smtClean="0"/>
              <a:t>		</a:t>
            </a:r>
            <a:r>
              <a:rPr lang="en-US" dirty="0" smtClean="0"/>
              <a:t>- pH of natural rainwater (CO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aq</a:t>
            </a:r>
            <a:r>
              <a:rPr lang="en-US" baseline="-25000" dirty="0" smtClean="0"/>
              <a:t>)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/>
              <a:t>READ Ch.3, Ch.5, appendix on </a:t>
            </a:r>
            <a:r>
              <a:rPr lang="en-US" dirty="0" err="1"/>
              <a:t>orgo</a:t>
            </a:r>
            <a:r>
              <a:rPr lang="en-US" dirty="0"/>
              <a:t>.</a:t>
            </a:r>
            <a:r>
              <a:rPr lang="en-US" dirty="0" smtClean="0"/>
              <a:t> Chem</a:t>
            </a:r>
            <a:r>
              <a:rPr lang="en-US" dirty="0" smtClean="0"/>
              <a:t>.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/>
              <a:t>HW #6 in your inbox </a:t>
            </a:r>
            <a:r>
              <a:rPr lang="en-US" dirty="0" smtClean="0">
                <a:solidFill>
                  <a:srgbClr val="FFFF00"/>
                </a:solidFill>
              </a:rPr>
              <a:t>– TEST NEXT F!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global_NOx0001"/>
          <p:cNvPicPr>
            <a:picLocks noChangeAspect="1" noChangeArrowheads="1"/>
          </p:cNvPicPr>
          <p:nvPr/>
        </p:nvPicPr>
        <p:blipFill>
          <a:blip r:embed="rId2">
            <a:lum bright="-22000" contrast="20000"/>
          </a:blip>
          <a:srcRect/>
          <a:stretch>
            <a:fillRect/>
          </a:stretch>
        </p:blipFill>
        <p:spPr bwMode="auto">
          <a:xfrm>
            <a:off x="304800" y="457200"/>
            <a:ext cx="60960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Nox_emissions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454400"/>
            <a:ext cx="4813300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553200" y="685800"/>
            <a:ext cx="226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NOx Emissions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at_covn0001"/>
          <p:cNvPicPr>
            <a:picLocks noChangeAspect="1" noChangeArrowheads="1"/>
          </p:cNvPicPr>
          <p:nvPr/>
        </p:nvPicPr>
        <p:blipFill>
          <a:blip r:embed="rId2">
            <a:lum bright="-22000" contrast="20000"/>
          </a:blip>
          <a:srcRect/>
          <a:stretch>
            <a:fillRect/>
          </a:stretch>
        </p:blipFill>
        <p:spPr bwMode="auto">
          <a:xfrm>
            <a:off x="228600" y="1524000"/>
            <a:ext cx="79121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Ox_emissions0001"/>
          <p:cNvPicPr>
            <a:picLocks noChangeAspect="1" noChangeArrowheads="1"/>
          </p:cNvPicPr>
          <p:nvPr/>
        </p:nvPicPr>
        <p:blipFill>
          <a:blip r:embed="rId2">
            <a:lum bright="-28000" contrast="30000"/>
          </a:blip>
          <a:srcRect/>
          <a:stretch>
            <a:fillRect/>
          </a:stretch>
        </p:blipFill>
        <p:spPr bwMode="auto">
          <a:xfrm>
            <a:off x="1295400" y="1143000"/>
            <a:ext cx="5943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193925" y="581025"/>
            <a:ext cx="225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SOx Emissions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ox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1600"/>
            <a:ext cx="6858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193925" y="581025"/>
            <a:ext cx="374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Sulfur Content of Coal (%)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193925" y="581025"/>
            <a:ext cx="2674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 of Precipitation</a:t>
            </a:r>
          </a:p>
        </p:txBody>
      </p:sp>
      <p:pic>
        <p:nvPicPr>
          <p:cNvPr id="20483" name="Picture 3" descr="rain_Ph0001"/>
          <p:cNvPicPr>
            <a:picLocks noChangeAspect="1" noChangeArrowheads="1"/>
          </p:cNvPicPr>
          <p:nvPr/>
        </p:nvPicPr>
        <p:blipFill>
          <a:blip r:embed="rId2">
            <a:lum bright="-22000" contrast="20000"/>
          </a:blip>
          <a:srcRect/>
          <a:stretch>
            <a:fillRect/>
          </a:stretch>
        </p:blipFill>
        <p:spPr bwMode="auto">
          <a:xfrm>
            <a:off x="533400" y="1219200"/>
            <a:ext cx="83312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92</Words>
  <Application>Microsoft Macintosh PowerPoint</Application>
  <PresentationFormat>On-screen Show (4:3)</PresentationFormat>
  <Paragraphs>13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CHEM 304 – 3/2/12</vt:lpstr>
      <vt:lpstr>Slide 2</vt:lpstr>
      <vt:lpstr>Slide 3</vt:lpstr>
      <vt:lpstr>Slide 4</vt:lpstr>
      <vt:lpstr>Slide 5</vt:lpstr>
      <vt:lpstr>Slide 6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75</cp:revision>
  <dcterms:created xsi:type="dcterms:W3CDTF">2012-03-02T18:25:13Z</dcterms:created>
  <dcterms:modified xsi:type="dcterms:W3CDTF">2012-03-02T18:32:30Z</dcterms:modified>
</cp:coreProperties>
</file>