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58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F13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632864-A1A2-1B4E-90BB-80CC6446D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7A54B-ECC4-FF46-A05B-56441CB9DA32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028F5-FA11-1340-8C75-1DD469FA0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59333-E403-6F4B-BCC6-7857C3A13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250A-B787-6640-9DCA-F66CD66BE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EB7A-FB92-E241-9879-606C10841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D01E3-C0B3-544D-A785-35CF945AD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38969-513E-6E41-B840-0AC7C75C8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FFC7-B2E5-C64B-BC1A-27BD69AF1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3A66B-2418-5448-97E5-6D61DE08C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95FB-1AEC-9F40-995C-DF37FF073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45A86-5572-3941-8CE4-D3903704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70BC-75F0-BD42-9221-D4F9B578A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463144-065E-C448-AD49-500853CBD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SZY8dihDXk&amp;feature=fvw" TargetMode="External"/><Relationship Id="rId4" Type="http://schemas.openxmlformats.org/officeDocument/2006/relationships/hyperlink" Target="http://www.youtube.com/watch?v=taTzqRHNIEc&amp;feature=fvw" TargetMode="External"/><Relationship Id="rId5" Type="http://schemas.openxmlformats.org/officeDocument/2006/relationships/hyperlink" Target="http://www.youtube.com/watch?v=qUfVMogIdr8&amp;NR=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SuNPbT-uvo&amp;NR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– 2/</a:t>
            </a:r>
            <a:r>
              <a:rPr lang="en-US" sz="3600" dirty="0" smtClean="0"/>
              <a:t>22</a:t>
            </a:r>
            <a:r>
              <a:rPr lang="en-US" sz="3600" smtClean="0"/>
              <a:t>/12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458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 smtClean="0"/>
              <a:t>I.C. </a:t>
            </a:r>
            <a:r>
              <a:rPr lang="en-US" dirty="0"/>
              <a:t>Stratospheric chemistry: </a:t>
            </a:r>
            <a:r>
              <a:rPr lang="en-US" dirty="0" smtClean="0"/>
              <a:t>Ozone Depletion</a:t>
            </a:r>
          </a:p>
          <a:p>
            <a:pPr marL="812800" indent="-812800" algn="l" eaLnBrk="1" hangingPunct="1"/>
            <a:r>
              <a:rPr lang="en-US" dirty="0"/>
              <a:t>• Quantifying O</a:t>
            </a:r>
            <a:r>
              <a:rPr lang="en-US" baseline="-25000" dirty="0"/>
              <a:t>3</a:t>
            </a:r>
            <a:r>
              <a:rPr lang="en-US" dirty="0"/>
              <a:t> depletion chemistry:</a:t>
            </a:r>
          </a:p>
          <a:p>
            <a:pPr marL="812800" indent="-812800" algn="l" eaLnBrk="1" hangingPunct="1"/>
            <a:r>
              <a:rPr lang="en-US" dirty="0"/>
              <a:t>		</a:t>
            </a:r>
            <a:r>
              <a:rPr lang="en-US" dirty="0" smtClean="0"/>
              <a:t>	- </a:t>
            </a:r>
            <a:r>
              <a:rPr lang="en-US" dirty="0"/>
              <a:t>How much faster is Path #1?</a:t>
            </a:r>
          </a:p>
          <a:p>
            <a:pPr marL="812800" indent="-812800" algn="l" eaLnBrk="1" hangingPunct="1"/>
            <a:r>
              <a:rPr lang="en-US" dirty="0"/>
              <a:t>			- </a:t>
            </a:r>
            <a:r>
              <a:rPr lang="en-US" dirty="0" err="1"/>
              <a:t>HOx</a:t>
            </a:r>
            <a:r>
              <a:rPr lang="en-US" dirty="0"/>
              <a:t> cycles: Hi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LO …</a:t>
            </a:r>
          </a:p>
          <a:p>
            <a:pPr marL="812800" indent="-812800" algn="l" eaLnBrk="1" hangingPunct="1"/>
            <a:r>
              <a:rPr lang="en-US" dirty="0"/>
              <a:t>• Observations - how much O</a:t>
            </a:r>
            <a:r>
              <a:rPr lang="en-US" baseline="-25000" dirty="0"/>
              <a:t>3</a:t>
            </a:r>
            <a:r>
              <a:rPr lang="en-US" dirty="0"/>
              <a:t> depletion?</a:t>
            </a:r>
            <a:r>
              <a:rPr lang="en-US" dirty="0" smtClean="0"/>
              <a:t> </a:t>
            </a:r>
          </a:p>
          <a:p>
            <a:pPr marL="812800" indent="-812800" algn="l" eaLnBrk="1" hangingPunct="1"/>
            <a:r>
              <a:rPr lang="en-US" dirty="0" smtClean="0"/>
              <a:t>• Preview: Ozone hole chemistry</a:t>
            </a:r>
            <a:br>
              <a:rPr lang="en-US" dirty="0" smtClean="0"/>
            </a:br>
            <a:endParaRPr lang="en-US" dirty="0" smtClean="0"/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/>
              <a:t>READ CH </a:t>
            </a:r>
            <a:r>
              <a:rPr lang="en-US" dirty="0" smtClean="0"/>
              <a:t>2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/>
              <a:t>QUIZ AVE = 18/20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X_alt"/>
          <p:cNvPicPr>
            <a:picLocks noChangeAspect="1" noChangeArrowheads="1"/>
          </p:cNvPicPr>
          <p:nvPr/>
        </p:nvPicPr>
        <p:blipFill>
          <a:blip r:embed="rId2">
            <a:lum bright="-14000" contrast="20000"/>
          </a:blip>
          <a:srcRect/>
          <a:stretch>
            <a:fillRect/>
          </a:stretch>
        </p:blipFill>
        <p:spPr bwMode="auto">
          <a:xfrm>
            <a:off x="533400" y="1143000"/>
            <a:ext cx="7924800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0" y="457200"/>
            <a:ext cx="550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cycles deplete the most Ozone?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X_comparison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35950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O3_dep_data_spatial0001"/>
          <p:cNvPicPr>
            <a:picLocks noChangeAspect="1" noChangeArrowheads="1"/>
          </p:cNvPicPr>
          <p:nvPr/>
        </p:nvPicPr>
        <p:blipFill>
          <a:blip r:embed="rId2">
            <a:lum bright="-20000" contrast="14000"/>
          </a:blip>
          <a:srcRect/>
          <a:stretch>
            <a:fillRect/>
          </a:stretch>
        </p:blipFill>
        <p:spPr bwMode="auto">
          <a:xfrm>
            <a:off x="1358900" y="514350"/>
            <a:ext cx="64262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Mid_lat_o3_dep_SH0001"/>
          <p:cNvPicPr>
            <a:picLocks noChangeAspect="1" noChangeArrowheads="1"/>
          </p:cNvPicPr>
          <p:nvPr/>
        </p:nvPicPr>
        <p:blipFill>
          <a:blip r:embed="rId2">
            <a:lum bright="-20000" contrast="18000"/>
          </a:blip>
          <a:srcRect/>
          <a:stretch>
            <a:fillRect/>
          </a:stretch>
        </p:blipFill>
        <p:spPr bwMode="auto">
          <a:xfrm>
            <a:off x="2209800" y="457200"/>
            <a:ext cx="3636963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3581400" cy="2971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Phase-out of Ozone Depleting substances and its effect …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21507" name="Picture 4" descr="O3_sum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838200"/>
            <a:ext cx="422751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3400" y="1066800"/>
            <a:ext cx="7772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hlinkClick r:id="rId2"/>
              </a:rPr>
              <a:t>http://www.youtube.com/watch?v=LSuNPbT-uvo&amp;NR=1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http://www.youtube.com/watch?v=YSZY8dihDXk&amp;feature=fvw</a:t>
            </a:r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http://www.youtube.com/watch?v=taTzqRHNIEc&amp;feature=fvw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http://www.youtube.com/watch?v=qUfVMogIdr8&amp;NR=1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150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CHEM 304 – 2/22/12</vt:lpstr>
      <vt:lpstr>Slide 2</vt:lpstr>
      <vt:lpstr>Slide 3</vt:lpstr>
      <vt:lpstr>Slide 4</vt:lpstr>
      <vt:lpstr>Slide 5</vt:lpstr>
      <vt:lpstr>Slide 6</vt:lpstr>
      <vt:lpstr>Slide 7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53</cp:revision>
  <dcterms:created xsi:type="dcterms:W3CDTF">2012-02-22T18:47:45Z</dcterms:created>
  <dcterms:modified xsi:type="dcterms:W3CDTF">2012-02-22T18:47:59Z</dcterms:modified>
</cp:coreProperties>
</file>