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9" r:id="rId3"/>
    <p:sldId id="260" r:id="rId4"/>
    <p:sldId id="261" r:id="rId5"/>
    <p:sldId id="258" r:id="rId6"/>
    <p:sldId id="264" r:id="rId7"/>
    <p:sldId id="263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DF131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117" d="100"/>
          <a:sy n="117" d="100"/>
        </p:scale>
        <p:origin x="-36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C632864-A1A2-1B4E-90BB-80CC6446D3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C7A54B-ECC4-FF46-A05B-56441CB9DA32}" type="slidenum">
              <a:rPr lang="en-US"/>
              <a:pPr/>
              <a:t>1</a:t>
            </a:fld>
            <a:endParaRPr 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B028F5-FA11-1340-8C75-1DD469FA0D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959333-E403-6F4B-BCC6-7857C3A13E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F250A-B787-6640-9DCA-F66CD66BEC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2EB7A-FB92-E241-9879-606C108416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FD01E3-C0B3-544D-A785-35CF945ADF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C38969-513E-6E41-B840-0AC7C75C8B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BFFC7-B2E5-C64B-BC1A-27BD69AF1D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13A66B-2418-5448-97E5-6D61DE08CE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6195FB-1AEC-9F40-995C-DF37FF073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45A86-5572-3941-8CE4-D39037040E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2170BC-75F0-BD42-9221-D4F9B578A7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A463144-065E-C448-AD49-500853CBD8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YSZY8dihDXk&amp;feature=fvw" TargetMode="External"/><Relationship Id="rId4" Type="http://schemas.openxmlformats.org/officeDocument/2006/relationships/hyperlink" Target="http://www.youtube.com/watch?v=taTzqRHNIEc&amp;feature=fvw" TargetMode="External"/><Relationship Id="rId5" Type="http://schemas.openxmlformats.org/officeDocument/2006/relationships/hyperlink" Target="http://www.youtube.com/watch?v=qUfVMogIdr8&amp;NR=1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LSuNPbT-uvo&amp;NR=1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76200"/>
            <a:ext cx="7772400" cy="838200"/>
          </a:xfrm>
        </p:spPr>
        <p:txBody>
          <a:bodyPr/>
          <a:lstStyle/>
          <a:p>
            <a:pPr eaLnBrk="1" hangingPunct="1"/>
            <a:r>
              <a:rPr lang="en-US" sz="3600" dirty="0"/>
              <a:t>CHEM 304 – 2/</a:t>
            </a:r>
            <a:r>
              <a:rPr lang="en-US" sz="3600" dirty="0" smtClean="0"/>
              <a:t>22</a:t>
            </a:r>
            <a:r>
              <a:rPr lang="en-US" sz="3600" smtClean="0"/>
              <a:t>/12</a:t>
            </a:r>
            <a:endParaRPr lang="en-US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914400"/>
            <a:ext cx="8458200" cy="5410200"/>
          </a:xfrm>
        </p:spPr>
        <p:txBody>
          <a:bodyPr/>
          <a:lstStyle/>
          <a:p>
            <a:pPr marL="812800" indent="-812800" algn="l" eaLnBrk="1" hangingPunct="1"/>
            <a:r>
              <a:rPr lang="en-US" dirty="0" smtClean="0"/>
              <a:t>I.C. </a:t>
            </a:r>
            <a:r>
              <a:rPr lang="en-US" dirty="0"/>
              <a:t>Stratospheric chemistry: </a:t>
            </a:r>
            <a:r>
              <a:rPr lang="en-US" dirty="0" smtClean="0"/>
              <a:t>Ozone Depletion</a:t>
            </a:r>
          </a:p>
          <a:p>
            <a:pPr marL="812800" indent="-812800" algn="l" eaLnBrk="1" hangingPunct="1"/>
            <a:r>
              <a:rPr lang="en-US" dirty="0"/>
              <a:t>• Quantifying O</a:t>
            </a:r>
            <a:r>
              <a:rPr lang="en-US" baseline="-25000" dirty="0"/>
              <a:t>3</a:t>
            </a:r>
            <a:r>
              <a:rPr lang="en-US" dirty="0"/>
              <a:t> depletion chemistry:</a:t>
            </a:r>
          </a:p>
          <a:p>
            <a:pPr marL="812800" indent="-812800" algn="l" eaLnBrk="1" hangingPunct="1"/>
            <a:r>
              <a:rPr lang="en-US" dirty="0"/>
              <a:t>		</a:t>
            </a:r>
            <a:r>
              <a:rPr lang="en-US" dirty="0" smtClean="0"/>
              <a:t>	- </a:t>
            </a:r>
            <a:r>
              <a:rPr lang="en-US" dirty="0"/>
              <a:t>How much faster is Path #1?</a:t>
            </a:r>
          </a:p>
          <a:p>
            <a:pPr marL="812800" indent="-812800" algn="l" eaLnBrk="1" hangingPunct="1"/>
            <a:r>
              <a:rPr lang="en-US" dirty="0"/>
              <a:t>			- </a:t>
            </a:r>
            <a:r>
              <a:rPr lang="en-US" dirty="0" err="1"/>
              <a:t>HOx</a:t>
            </a:r>
            <a:r>
              <a:rPr lang="en-US" dirty="0"/>
              <a:t> cycles: Hi</a:t>
            </a:r>
            <a:r>
              <a:rPr lang="en-US" dirty="0" smtClean="0"/>
              <a:t>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en-US" dirty="0"/>
              <a:t>LO …</a:t>
            </a:r>
          </a:p>
          <a:p>
            <a:pPr marL="812800" indent="-812800" algn="l" eaLnBrk="1" hangingPunct="1"/>
            <a:r>
              <a:rPr lang="en-US" dirty="0"/>
              <a:t>• Observations - how much O</a:t>
            </a:r>
            <a:r>
              <a:rPr lang="en-US" baseline="-25000" dirty="0"/>
              <a:t>3</a:t>
            </a:r>
            <a:r>
              <a:rPr lang="en-US" dirty="0"/>
              <a:t> depletion?</a:t>
            </a:r>
            <a:r>
              <a:rPr lang="en-US" dirty="0" smtClean="0"/>
              <a:t> </a:t>
            </a:r>
          </a:p>
          <a:p>
            <a:pPr marL="812800" indent="-812800" algn="l" eaLnBrk="1" hangingPunct="1"/>
            <a:r>
              <a:rPr lang="en-US" dirty="0" smtClean="0"/>
              <a:t>• Preview: Ozone hole chemistry</a:t>
            </a:r>
            <a:br>
              <a:rPr lang="en-US" dirty="0" smtClean="0"/>
            </a:br>
            <a:endParaRPr lang="en-US" dirty="0" smtClean="0"/>
          </a:p>
          <a:p>
            <a:pPr marL="812800" indent="-812800" algn="l" eaLnBrk="1" hangingPunct="1">
              <a:buFont typeface="Wingdings" charset="2"/>
              <a:buChar char="Ø"/>
            </a:pPr>
            <a:r>
              <a:rPr lang="en-US" dirty="0"/>
              <a:t>READ CH </a:t>
            </a:r>
            <a:r>
              <a:rPr lang="en-US" dirty="0" smtClean="0"/>
              <a:t>2</a:t>
            </a:r>
          </a:p>
          <a:p>
            <a:pPr marL="812800" indent="-812800" algn="l" eaLnBrk="1" hangingPunct="1">
              <a:buFont typeface="Wingdings" charset="2"/>
              <a:buChar char="Ø"/>
            </a:pPr>
            <a:r>
              <a:rPr lang="en-US" dirty="0" smtClean="0"/>
              <a:t>QUIZ AVE = 18/20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 descr="X_alt"/>
          <p:cNvPicPr>
            <a:picLocks noChangeAspect="1" noChangeArrowheads="1"/>
          </p:cNvPicPr>
          <p:nvPr/>
        </p:nvPicPr>
        <p:blipFill>
          <a:blip r:embed="rId2">
            <a:lum bright="-14000" contrast="20000"/>
          </a:blip>
          <a:srcRect/>
          <a:stretch>
            <a:fillRect/>
          </a:stretch>
        </p:blipFill>
        <p:spPr bwMode="auto">
          <a:xfrm>
            <a:off x="533400" y="1143000"/>
            <a:ext cx="7924800" cy="541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143000" y="457200"/>
            <a:ext cx="55049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Which cycles deplete the most Ozone?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 descr="X_comparison00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304800"/>
            <a:ext cx="8235950" cy="615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4" descr="O3_dep_data_spatial0001"/>
          <p:cNvPicPr>
            <a:picLocks noChangeAspect="1" noChangeArrowheads="1"/>
          </p:cNvPicPr>
          <p:nvPr/>
        </p:nvPicPr>
        <p:blipFill>
          <a:blip r:embed="rId2">
            <a:lum bright="-20000" contrast="14000"/>
          </a:blip>
          <a:srcRect/>
          <a:stretch>
            <a:fillRect/>
          </a:stretch>
        </p:blipFill>
        <p:spPr bwMode="auto">
          <a:xfrm>
            <a:off x="1358900" y="514350"/>
            <a:ext cx="6426200" cy="582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4" descr="Mid_lat_o3_dep_SH0001"/>
          <p:cNvPicPr>
            <a:picLocks noChangeAspect="1" noChangeArrowheads="1"/>
          </p:cNvPicPr>
          <p:nvPr/>
        </p:nvPicPr>
        <p:blipFill>
          <a:blip r:embed="rId2">
            <a:lum bright="-20000" contrast="18000"/>
          </a:blip>
          <a:srcRect/>
          <a:stretch>
            <a:fillRect/>
          </a:stretch>
        </p:blipFill>
        <p:spPr bwMode="auto">
          <a:xfrm>
            <a:off x="2209800" y="457200"/>
            <a:ext cx="3636963" cy="597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457200"/>
            <a:ext cx="3581400" cy="2971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Phase-out of Ozone Depleting substances and its effect …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  <p:pic>
        <p:nvPicPr>
          <p:cNvPr id="21507" name="Picture 4" descr="O3_sum_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7200" y="838200"/>
            <a:ext cx="4227513" cy="542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ChangeArrowheads="1"/>
          </p:cNvSpPr>
          <p:nvPr/>
        </p:nvSpPr>
        <p:spPr bwMode="auto">
          <a:xfrm>
            <a:off x="533400" y="1066800"/>
            <a:ext cx="77724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>
                <a:hlinkClick r:id="rId2"/>
              </a:rPr>
              <a:t>http://www.youtube.com/watch?v=LSuNPbT-uvo&amp;NR=1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hlinkClick r:id="rId3"/>
              </a:rPr>
              <a:t>http://www.youtube.com/watch?v=YSZY8dihDXk&amp;feature=fvw</a:t>
            </a:r>
            <a:r>
              <a:rPr lang="en-US" dirty="0"/>
              <a:t>  </a:t>
            </a:r>
          </a:p>
          <a:p>
            <a:endParaRPr lang="en-US" dirty="0"/>
          </a:p>
          <a:p>
            <a:r>
              <a:rPr lang="en-US" dirty="0">
                <a:hlinkClick r:id="rId4"/>
              </a:rPr>
              <a:t>http://www.youtube.com/watch?v=taTzqRHNIEc&amp;feature=fvw</a:t>
            </a:r>
            <a:endParaRPr lang="en-US" dirty="0"/>
          </a:p>
          <a:p>
            <a:endParaRPr lang="en-US" dirty="0"/>
          </a:p>
          <a:p>
            <a:r>
              <a:rPr lang="en-US" dirty="0">
                <a:hlinkClick r:id="rId5"/>
              </a:rPr>
              <a:t>http://www.youtube.com/watch?v=qUfVMogIdr8&amp;NR=1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7">
      <a:dk1>
        <a:srgbClr val="5C1F00"/>
      </a:dk1>
      <a:lt1>
        <a:srgbClr val="FFFFFF"/>
      </a:lt1>
      <a:dk2>
        <a:srgbClr val="800000"/>
      </a:dk2>
      <a:lt2>
        <a:srgbClr val="DFD293"/>
      </a:lt2>
      <a:accent1>
        <a:srgbClr val="713E39"/>
      </a:accent1>
      <a:accent2>
        <a:srgbClr val="BE7960"/>
      </a:accent2>
      <a:accent3>
        <a:srgbClr val="C0AAAA"/>
      </a:accent3>
      <a:accent4>
        <a:srgbClr val="DADADA"/>
      </a:accent4>
      <a:accent5>
        <a:srgbClr val="BBAFAE"/>
      </a:accent5>
      <a:accent6>
        <a:srgbClr val="AC6D56"/>
      </a:accent6>
      <a:hlink>
        <a:srgbClr val="FFFF99"/>
      </a:hlink>
      <a:folHlink>
        <a:srgbClr val="D3A219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1612</TotalTime>
  <Words>150</Words>
  <Application>Microsoft Macintosh PowerPoint</Application>
  <PresentationFormat>On-screen Show (4:3)</PresentationFormat>
  <Paragraphs>20</Paragraphs>
  <Slides>7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Blank Presentation</vt:lpstr>
      <vt:lpstr>CHEM 304 – 2/22/12</vt:lpstr>
      <vt:lpstr>Slide 2</vt:lpstr>
      <vt:lpstr>Slide 3</vt:lpstr>
      <vt:lpstr>Slide 4</vt:lpstr>
      <vt:lpstr>Slide 5</vt:lpstr>
      <vt:lpstr>Slide 6</vt:lpstr>
      <vt:lpstr>Slide 7</vt:lpstr>
    </vt:vector>
  </TitlesOfParts>
  <Company>UW-Eau Claire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 304 - 1/25/07 </dc:title>
  <cp:lastModifiedBy>Jim Phillips</cp:lastModifiedBy>
  <cp:revision>53</cp:revision>
  <dcterms:created xsi:type="dcterms:W3CDTF">2012-02-22T18:47:45Z</dcterms:created>
  <dcterms:modified xsi:type="dcterms:W3CDTF">2012-02-22T18:47:59Z</dcterms:modified>
</cp:coreProperties>
</file>