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2" y="-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3AE1D0-C836-304B-8170-28A7E6552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FA9A7-8317-A646-9301-3B7C7416789A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4E20E5-096D-7F42-801D-CE3EA809198B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A897C1-B22E-A84C-A3C4-ACEE14CC178C}" type="slidenum">
              <a:rPr lang="en-US"/>
              <a:pPr/>
              <a:t>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16B73-F325-EB4B-A160-FA54B57DB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EDAA0-4552-BC44-BAD9-C9C10152D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EA504-196A-A54A-9F33-EE17B4BB6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834D7-A7A6-154C-BB76-2A3FC5E74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0E3C0-7F96-7C4D-BE2D-314B8E3AC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FC125-9022-E640-87C9-3C1381C4D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B16AC-90B7-0A42-B51F-EB495D9AA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9E39F-2F27-1F41-B722-019C100E6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2C0D5-9BDC-1347-A3A1-9F9528233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477CD-6FD8-1840-9257-1CADD480E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9B40C-878F-B14C-98CF-10913EE5E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074750-AE07-DF46-B0D4-8B74C0C81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hem.uwec.edu/chem304_S1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uidoo.com/polar-bears-and-global-warming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/>
              <a:t>CHEM 304 - 1/23/12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219200"/>
            <a:ext cx="7696200" cy="4114800"/>
          </a:xfrm>
        </p:spPr>
        <p:txBody>
          <a:bodyPr/>
          <a:lstStyle/>
          <a:p>
            <a:pPr marL="812800" indent="-812800" algn="l" eaLnBrk="1" hangingPunct="1"/>
            <a:r>
              <a:rPr lang="en-US">
                <a:latin typeface="Microsoft Sans Serif" charset="0"/>
              </a:rPr>
              <a:t>Protocol/Procedures/Policies</a:t>
            </a:r>
          </a:p>
          <a:p>
            <a:pPr marL="812800" indent="-812800" algn="l" eaLnBrk="1" hangingPunct="1"/>
            <a:r>
              <a:rPr lang="en-US">
                <a:latin typeface="Microsoft Sans Serif" charset="0"/>
              </a:rPr>
              <a:t>	- Attendance</a:t>
            </a:r>
          </a:p>
          <a:p>
            <a:pPr marL="812800" indent="-812800" algn="l" eaLnBrk="1" hangingPunct="1"/>
            <a:r>
              <a:rPr lang="en-US">
                <a:latin typeface="Microsoft Sans Serif" charset="0"/>
              </a:rPr>
              <a:t>	- Syllabus (w/ digressions)</a:t>
            </a:r>
          </a:p>
          <a:p>
            <a:pPr marL="812800" indent="-812800" algn="l" eaLnBrk="1" hangingPunct="1"/>
            <a:r>
              <a:rPr lang="en-US">
                <a:latin typeface="Microsoft Sans Serif" charset="0"/>
              </a:rPr>
              <a:t>	- Key </a:t>
            </a:r>
            <a:r>
              <a:rPr lang="en-US" i="1">
                <a:latin typeface="Microsoft Sans Serif" charset="0"/>
              </a:rPr>
              <a:t>general</a:t>
            </a:r>
            <a:r>
              <a:rPr lang="en-US">
                <a:latin typeface="Microsoft Sans Serif" charset="0"/>
              </a:rPr>
              <a:t> questions</a:t>
            </a:r>
          </a:p>
          <a:p>
            <a:pPr marL="812800" indent="-812800" algn="l" eaLnBrk="1" hangingPunct="1"/>
            <a:r>
              <a:rPr lang="en-US">
                <a:solidFill>
                  <a:schemeClr val="hlink"/>
                </a:solidFill>
                <a:latin typeface="Microsoft Sans Serif" charset="0"/>
              </a:rPr>
              <a:t>	</a:t>
            </a:r>
            <a:endParaRPr lang="en-US">
              <a:latin typeface="Microsoft Sans Serif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Course web page </a:t>
            </a:r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239000" cy="99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>
                <a:hlinkClick r:id="rId2"/>
              </a:rPr>
              <a:t>http://www.chem.uwec.edu/chem304_S12</a:t>
            </a:r>
            <a:endParaRPr lang="en-US" sz="2800" dirty="0"/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r>
              <a:rPr lang="en-US" sz="2800" dirty="0"/>
              <a:t>Link is not live yet …</a:t>
            </a:r>
          </a:p>
          <a:p>
            <a:pPr eaLnBrk="1" hangingPunct="1"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1143000"/>
          </a:xfrm>
        </p:spPr>
        <p:txBody>
          <a:bodyPr/>
          <a:lstStyle/>
          <a:p>
            <a:pPr eaLnBrk="1" hangingPunct="1"/>
            <a:r>
              <a:rPr lang="en-US" sz="3600"/>
              <a:t>Key questions for Environmental Chemistry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7244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sz="2800">
                <a:solidFill>
                  <a:schemeClr val="hlink"/>
                </a:solidFill>
              </a:rPr>
              <a:t>What is out there?</a:t>
            </a:r>
            <a:r>
              <a:rPr lang="en-US" sz="2800"/>
              <a:t> (i.e. what is the chemical composition of some Earth system, e.g. a lake, clean air, dirty air, etc.)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>
                <a:solidFill>
                  <a:schemeClr val="hlink"/>
                </a:solidFill>
              </a:rPr>
              <a:t>How, Why, and is it changing?</a:t>
            </a:r>
            <a:r>
              <a:rPr lang="en-US" sz="2800"/>
              <a:t> (i.e. what factors led to current composition?, what be be driving changes?)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>
                <a:solidFill>
                  <a:schemeClr val="hlink"/>
                </a:solidFill>
              </a:rPr>
              <a:t>Is human activity a factor?</a:t>
            </a:r>
            <a:r>
              <a:rPr lang="en-US" sz="2800"/>
              <a:t> (i.e. are </a:t>
            </a:r>
            <a:r>
              <a:rPr lang="en-US" sz="2800" b="1" i="1" u="sng"/>
              <a:t>we</a:t>
            </a:r>
            <a:r>
              <a:rPr lang="en-US" sz="2800"/>
              <a:t> causing #3?)</a:t>
            </a:r>
          </a:p>
          <a:p>
            <a:pPr marL="609600" indent="-609600" eaLnBrk="1" hangingPunct="1">
              <a:buFontTx/>
              <a:buNone/>
            </a:pPr>
            <a:endParaRPr lang="en-US" sz="2000" smtClean="0">
              <a:hlinkClick r:id="rId3"/>
            </a:endParaRP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/>
            </a:r>
            <a:br>
              <a:rPr lang="en-US" sz="2000" smtClean="0"/>
            </a:br>
            <a:endParaRPr lang="en-US" sz="20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6400800" cy="386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305800" cy="838200"/>
          </a:xfrm>
        </p:spPr>
        <p:txBody>
          <a:bodyPr/>
          <a:lstStyle/>
          <a:p>
            <a:pPr eaLnBrk="1" hangingPunct="1"/>
            <a:r>
              <a:rPr lang="en-US" sz="3600"/>
              <a:t>The Key concept is </a:t>
            </a:r>
            <a:r>
              <a:rPr lang="en-US" sz="3600" i="1"/>
              <a:t>Chemical Stability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47244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/>
              <a:t>How do we assess it ?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1) Quantitative Insight (i.e. data)</a:t>
            </a:r>
            <a:br>
              <a:rPr lang="en-US"/>
            </a:b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2) Intuitive Insight (i.e. instinct)</a:t>
            </a:r>
            <a:br>
              <a:rPr lang="en-US"/>
            </a:b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3) Empirical Insight (i.e. what’s there?)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173</Words>
  <Application>Microsoft Macintosh PowerPoint</Application>
  <PresentationFormat>On-screen Show (4:3)</PresentationFormat>
  <Paragraphs>26</Paragraphs>
  <Slides>4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 Presentation</vt:lpstr>
      <vt:lpstr>CHEM 304 - 1/23/12</vt:lpstr>
      <vt:lpstr>Course web page </vt:lpstr>
      <vt:lpstr>Key questions for Environmental Chemistry</vt:lpstr>
      <vt:lpstr>The Key concept is Chemical Stability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434 - SPRING 2007 1/22/07 </dc:title>
  <dc:creator>Jim Phillips</dc:creator>
  <cp:lastModifiedBy>Jim Phillips</cp:lastModifiedBy>
  <cp:revision>22</cp:revision>
  <dcterms:created xsi:type="dcterms:W3CDTF">2012-01-25T17:39:33Z</dcterms:created>
  <dcterms:modified xsi:type="dcterms:W3CDTF">2012-01-25T17:39:46Z</dcterms:modified>
</cp:coreProperties>
</file>